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9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0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1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  <p:sldMasterId id="2147483719" r:id="rId3"/>
    <p:sldMasterId id="2147483869" r:id="rId4"/>
    <p:sldMasterId id="2147483882" r:id="rId5"/>
    <p:sldMasterId id="2147483894" r:id="rId6"/>
    <p:sldMasterId id="2147483906" r:id="rId7"/>
    <p:sldMasterId id="2147483918" r:id="rId8"/>
    <p:sldMasterId id="2147484169" r:id="rId9"/>
    <p:sldMasterId id="2147484182" r:id="rId10"/>
    <p:sldMasterId id="2147484194" r:id="rId11"/>
    <p:sldMasterId id="2147484207" r:id="rId12"/>
  </p:sldMasterIdLst>
  <p:notesMasterIdLst>
    <p:notesMasterId r:id="rId41"/>
  </p:notesMasterIdLst>
  <p:sldIdLst>
    <p:sldId id="302" r:id="rId13"/>
    <p:sldId id="258" r:id="rId14"/>
    <p:sldId id="319" r:id="rId15"/>
    <p:sldId id="317" r:id="rId16"/>
    <p:sldId id="342" r:id="rId17"/>
    <p:sldId id="343" r:id="rId18"/>
    <p:sldId id="321" r:id="rId19"/>
    <p:sldId id="323" r:id="rId20"/>
    <p:sldId id="324" r:id="rId21"/>
    <p:sldId id="325" r:id="rId22"/>
    <p:sldId id="326" r:id="rId23"/>
    <p:sldId id="328" r:id="rId24"/>
    <p:sldId id="313" r:id="rId25"/>
    <p:sldId id="329" r:id="rId26"/>
    <p:sldId id="330" r:id="rId27"/>
    <p:sldId id="331" r:id="rId28"/>
    <p:sldId id="332" r:id="rId29"/>
    <p:sldId id="287" r:id="rId30"/>
    <p:sldId id="341" r:id="rId31"/>
    <p:sldId id="288" r:id="rId32"/>
    <p:sldId id="290" r:id="rId33"/>
    <p:sldId id="338" r:id="rId34"/>
    <p:sldId id="333" r:id="rId35"/>
    <p:sldId id="334" r:id="rId36"/>
    <p:sldId id="335" r:id="rId37"/>
    <p:sldId id="336" r:id="rId38"/>
    <p:sldId id="339" r:id="rId39"/>
    <p:sldId id="340" r:id="rId40"/>
  </p:sldIdLst>
  <p:sldSz cx="9144000" cy="5143500" type="screen16x9"/>
  <p:notesSz cx="6858000" cy="9144000"/>
  <p:custDataLst>
    <p:tags r:id="rId4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.VnTime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.VnTime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.VnTime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.VnTime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.VnTime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.VnTime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.VnTime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.VnTime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.VnTime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FF"/>
    <a:srgbClr val="9900CC"/>
    <a:srgbClr val="0000FF"/>
    <a:srgbClr val="FFFF00"/>
    <a:srgbClr val="66FF33"/>
    <a:srgbClr val="FFCC00"/>
    <a:srgbClr val="FF0000"/>
    <a:srgbClr val="BBE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67" autoAdjust="0"/>
    <p:restoredTop sz="94660"/>
  </p:normalViewPr>
  <p:slideViewPr>
    <p:cSldViewPr>
      <p:cViewPr varScale="1">
        <p:scale>
          <a:sx n="98" d="100"/>
          <a:sy n="98" d="100"/>
        </p:scale>
        <p:origin x="352" y="5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tags" Target="tags/tag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tableStyles" Target="tableStyles.xml"/><Relationship Id="rId20" Type="http://schemas.openxmlformats.org/officeDocument/2006/relationships/slide" Target="slides/slide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DD749DA-CF71-4F81-8D55-68DA6D1EF842}" type="datetimeFigureOut">
              <a:rPr lang="en-US"/>
              <a:pPr>
                <a:defRPr/>
              </a:pPr>
              <a:t>1/16/2022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040E67D-358E-42D8-BBAF-C46AB8576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8727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D473AF2-085B-430B-84AC-548988D80763}" type="slidenum">
              <a:rPr lang="en-US" smtClean="0">
                <a:latin typeface=".VnTime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>
              <a:latin typeface=".VnTime" pitchFamily="34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3950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0132219-476E-4750-A1B7-20E65CF20667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005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B18A96A-6FA5-4C29-BA2D-D36823293E45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23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00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855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Google Shape;770;g6320de4b7d_0_126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25438" y="698500"/>
            <a:ext cx="6207125" cy="3492500"/>
          </a:xfrm>
          <a:custGeom>
            <a:avLst/>
            <a:gdLst>
              <a:gd name="T0" fmla="*/ 0 w 120000"/>
              <a:gd name="T1" fmla="*/ 0 h 120000"/>
              <a:gd name="T2" fmla="*/ 6207125 w 120000"/>
              <a:gd name="T3" fmla="*/ 0 h 120000"/>
              <a:gd name="T4" fmla="*/ 6207125 w 120000"/>
              <a:gd name="T5" fmla="*/ 3492500 h 120000"/>
              <a:gd name="T6" fmla="*/ 0 w 120000"/>
              <a:gd name="T7" fmla="*/ 34925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Google Shape;771;g6320de4b7d_0_126:notes"/>
          <p:cNvSpPr>
            <a:spLocks noGrp="1"/>
          </p:cNvSpPr>
          <p:nvPr>
            <p:ph type="body" idx="1"/>
          </p:nvPr>
        </p:nvSpPr>
        <p:spPr bwMode="auto">
          <a:xfrm>
            <a:off x="685800" y="4424363"/>
            <a:ext cx="5486400" cy="419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906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Google Shape;770;g6320de4b7d_0_126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25438" y="698500"/>
            <a:ext cx="6207125" cy="3492500"/>
          </a:xfrm>
          <a:custGeom>
            <a:avLst/>
            <a:gdLst>
              <a:gd name="T0" fmla="*/ 0 w 120000"/>
              <a:gd name="T1" fmla="*/ 0 h 120000"/>
              <a:gd name="T2" fmla="*/ 6207125 w 120000"/>
              <a:gd name="T3" fmla="*/ 0 h 120000"/>
              <a:gd name="T4" fmla="*/ 6207125 w 120000"/>
              <a:gd name="T5" fmla="*/ 3492500 h 120000"/>
              <a:gd name="T6" fmla="*/ 0 w 120000"/>
              <a:gd name="T7" fmla="*/ 34925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Google Shape;771;g6320de4b7d_0_126:notes"/>
          <p:cNvSpPr>
            <a:spLocks noGrp="1"/>
          </p:cNvSpPr>
          <p:nvPr>
            <p:ph type="body" idx="1"/>
          </p:nvPr>
        </p:nvSpPr>
        <p:spPr bwMode="auto">
          <a:xfrm>
            <a:off x="685800" y="4424363"/>
            <a:ext cx="5486400" cy="419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508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Google Shape;770;g6320de4b7d_0_126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25438" y="698500"/>
            <a:ext cx="6207125" cy="3492500"/>
          </a:xfrm>
          <a:custGeom>
            <a:avLst/>
            <a:gdLst>
              <a:gd name="T0" fmla="*/ 0 w 120000"/>
              <a:gd name="T1" fmla="*/ 0 h 120000"/>
              <a:gd name="T2" fmla="*/ 6207125 w 120000"/>
              <a:gd name="T3" fmla="*/ 0 h 120000"/>
              <a:gd name="T4" fmla="*/ 6207125 w 120000"/>
              <a:gd name="T5" fmla="*/ 3492500 h 120000"/>
              <a:gd name="T6" fmla="*/ 0 w 120000"/>
              <a:gd name="T7" fmla="*/ 34925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Google Shape;771;g6320de4b7d_0_126:notes"/>
          <p:cNvSpPr>
            <a:spLocks noGrp="1"/>
          </p:cNvSpPr>
          <p:nvPr>
            <p:ph type="body" idx="1"/>
          </p:nvPr>
        </p:nvSpPr>
        <p:spPr bwMode="auto">
          <a:xfrm>
            <a:off x="685800" y="4424363"/>
            <a:ext cx="5486400" cy="419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251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Google Shape;770;g6320de4b7d_0_126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25438" y="698500"/>
            <a:ext cx="6207125" cy="3492500"/>
          </a:xfrm>
          <a:custGeom>
            <a:avLst/>
            <a:gdLst>
              <a:gd name="T0" fmla="*/ 0 w 120000"/>
              <a:gd name="T1" fmla="*/ 0 h 120000"/>
              <a:gd name="T2" fmla="*/ 6207125 w 120000"/>
              <a:gd name="T3" fmla="*/ 0 h 120000"/>
              <a:gd name="T4" fmla="*/ 6207125 w 120000"/>
              <a:gd name="T5" fmla="*/ 3492500 h 120000"/>
              <a:gd name="T6" fmla="*/ 0 w 120000"/>
              <a:gd name="T7" fmla="*/ 34925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Google Shape;771;g6320de4b7d_0_126:notes"/>
          <p:cNvSpPr>
            <a:spLocks noGrp="1"/>
          </p:cNvSpPr>
          <p:nvPr>
            <p:ph type="body" idx="1"/>
          </p:nvPr>
        </p:nvSpPr>
        <p:spPr bwMode="auto">
          <a:xfrm>
            <a:off x="685800" y="4424363"/>
            <a:ext cx="5486400" cy="419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190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Google Shape;770;g6320de4b7d_0_126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25438" y="698500"/>
            <a:ext cx="6207125" cy="3492500"/>
          </a:xfrm>
          <a:custGeom>
            <a:avLst/>
            <a:gdLst>
              <a:gd name="T0" fmla="*/ 0 w 120000"/>
              <a:gd name="T1" fmla="*/ 0 h 120000"/>
              <a:gd name="T2" fmla="*/ 6207125 w 120000"/>
              <a:gd name="T3" fmla="*/ 0 h 120000"/>
              <a:gd name="T4" fmla="*/ 6207125 w 120000"/>
              <a:gd name="T5" fmla="*/ 3492500 h 120000"/>
              <a:gd name="T6" fmla="*/ 0 w 120000"/>
              <a:gd name="T7" fmla="*/ 34925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Google Shape;771;g6320de4b7d_0_126:notes"/>
          <p:cNvSpPr>
            <a:spLocks noGrp="1"/>
          </p:cNvSpPr>
          <p:nvPr>
            <p:ph type="body" idx="1"/>
          </p:nvPr>
        </p:nvSpPr>
        <p:spPr bwMode="auto">
          <a:xfrm>
            <a:off x="685800" y="4424363"/>
            <a:ext cx="5486400" cy="419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55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0132219-476E-4750-A1B7-20E65CF20667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005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B18A96A-6FA5-4C29-BA2D-D36823293E45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14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00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274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Google Shape;770;g6320de4b7d_0_126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25438" y="698500"/>
            <a:ext cx="6207125" cy="3492500"/>
          </a:xfrm>
          <a:custGeom>
            <a:avLst/>
            <a:gdLst>
              <a:gd name="T0" fmla="*/ 0 w 120000"/>
              <a:gd name="T1" fmla="*/ 0 h 120000"/>
              <a:gd name="T2" fmla="*/ 6207125 w 120000"/>
              <a:gd name="T3" fmla="*/ 0 h 120000"/>
              <a:gd name="T4" fmla="*/ 6207125 w 120000"/>
              <a:gd name="T5" fmla="*/ 3492500 h 120000"/>
              <a:gd name="T6" fmla="*/ 0 w 120000"/>
              <a:gd name="T7" fmla="*/ 34925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Google Shape;771;g6320de4b7d_0_126:notes"/>
          <p:cNvSpPr>
            <a:spLocks noGrp="1"/>
          </p:cNvSpPr>
          <p:nvPr>
            <p:ph type="body" idx="1"/>
          </p:nvPr>
        </p:nvSpPr>
        <p:spPr bwMode="auto">
          <a:xfrm>
            <a:off x="685800" y="4424363"/>
            <a:ext cx="5486400" cy="419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85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Google Shape;770;g6320de4b7d_0_126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25438" y="698500"/>
            <a:ext cx="6207125" cy="3492500"/>
          </a:xfrm>
          <a:custGeom>
            <a:avLst/>
            <a:gdLst>
              <a:gd name="T0" fmla="*/ 0 w 120000"/>
              <a:gd name="T1" fmla="*/ 0 h 120000"/>
              <a:gd name="T2" fmla="*/ 6207125 w 120000"/>
              <a:gd name="T3" fmla="*/ 0 h 120000"/>
              <a:gd name="T4" fmla="*/ 6207125 w 120000"/>
              <a:gd name="T5" fmla="*/ 3492500 h 120000"/>
              <a:gd name="T6" fmla="*/ 0 w 120000"/>
              <a:gd name="T7" fmla="*/ 34925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Google Shape;771;g6320de4b7d_0_126:notes"/>
          <p:cNvSpPr>
            <a:spLocks noGrp="1"/>
          </p:cNvSpPr>
          <p:nvPr>
            <p:ph type="body" idx="1"/>
          </p:nvPr>
        </p:nvSpPr>
        <p:spPr bwMode="auto">
          <a:xfrm>
            <a:off x="685800" y="4424363"/>
            <a:ext cx="5486400" cy="419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885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Google Shape;770;g6320de4b7d_0_126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25438" y="698500"/>
            <a:ext cx="6207125" cy="3492500"/>
          </a:xfrm>
          <a:custGeom>
            <a:avLst/>
            <a:gdLst>
              <a:gd name="T0" fmla="*/ 0 w 120000"/>
              <a:gd name="T1" fmla="*/ 0 h 120000"/>
              <a:gd name="T2" fmla="*/ 6207125 w 120000"/>
              <a:gd name="T3" fmla="*/ 0 h 120000"/>
              <a:gd name="T4" fmla="*/ 6207125 w 120000"/>
              <a:gd name="T5" fmla="*/ 3492500 h 120000"/>
              <a:gd name="T6" fmla="*/ 0 w 120000"/>
              <a:gd name="T7" fmla="*/ 34925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Google Shape;771;g6320de4b7d_0_126:notes"/>
          <p:cNvSpPr>
            <a:spLocks noGrp="1"/>
          </p:cNvSpPr>
          <p:nvPr>
            <p:ph type="body" idx="1"/>
          </p:nvPr>
        </p:nvSpPr>
        <p:spPr bwMode="auto">
          <a:xfrm>
            <a:off x="685800" y="4424363"/>
            <a:ext cx="5486400" cy="419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400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Google Shape;770;g6320de4b7d_0_126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25438" y="698500"/>
            <a:ext cx="6207125" cy="3492500"/>
          </a:xfrm>
          <a:custGeom>
            <a:avLst/>
            <a:gdLst>
              <a:gd name="T0" fmla="*/ 0 w 120000"/>
              <a:gd name="T1" fmla="*/ 0 h 120000"/>
              <a:gd name="T2" fmla="*/ 6207125 w 120000"/>
              <a:gd name="T3" fmla="*/ 0 h 120000"/>
              <a:gd name="T4" fmla="*/ 6207125 w 120000"/>
              <a:gd name="T5" fmla="*/ 3492500 h 120000"/>
              <a:gd name="T6" fmla="*/ 0 w 120000"/>
              <a:gd name="T7" fmla="*/ 34925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Google Shape;771;g6320de4b7d_0_126:notes"/>
          <p:cNvSpPr>
            <a:spLocks noGrp="1"/>
          </p:cNvSpPr>
          <p:nvPr>
            <p:ph type="body" idx="1"/>
          </p:nvPr>
        </p:nvSpPr>
        <p:spPr bwMode="auto">
          <a:xfrm>
            <a:off x="685800" y="4424363"/>
            <a:ext cx="5486400" cy="419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302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Google Shape;770;g6320de4b7d_0_126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25438" y="698500"/>
            <a:ext cx="6207125" cy="3492500"/>
          </a:xfrm>
          <a:custGeom>
            <a:avLst/>
            <a:gdLst>
              <a:gd name="T0" fmla="*/ 0 w 120000"/>
              <a:gd name="T1" fmla="*/ 0 h 120000"/>
              <a:gd name="T2" fmla="*/ 6207125 w 120000"/>
              <a:gd name="T3" fmla="*/ 0 h 120000"/>
              <a:gd name="T4" fmla="*/ 6207125 w 120000"/>
              <a:gd name="T5" fmla="*/ 3492500 h 120000"/>
              <a:gd name="T6" fmla="*/ 0 w 120000"/>
              <a:gd name="T7" fmla="*/ 34925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Google Shape;771;g6320de4b7d_0_126:notes"/>
          <p:cNvSpPr>
            <a:spLocks noGrp="1"/>
          </p:cNvSpPr>
          <p:nvPr>
            <p:ph type="body" idx="1"/>
          </p:nvPr>
        </p:nvSpPr>
        <p:spPr bwMode="auto">
          <a:xfrm>
            <a:off x="685800" y="4424363"/>
            <a:ext cx="5486400" cy="419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97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8FDFF-9937-40E3-B2E6-63332E3E24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85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CE144-C114-466D-B911-BD5EE52E9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1268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.VnTime" pitchFamily="34" charset="0"/>
              </a:defRPr>
            </a:lvl1pPr>
          </a:lstStyle>
          <a:p>
            <a:pPr>
              <a:defRPr/>
            </a:pPr>
            <a:fld id="{A373EB63-945B-43EF-BC43-DFC72FC76E8A}" type="datetimeFigureOut">
              <a:rPr lang="zh-CN" altLang="en-US"/>
              <a:pPr>
                <a:defRPr/>
              </a:pPr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.VnTime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.VnTime" pitchFamily="34" charset="0"/>
              </a:defRPr>
            </a:lvl1pPr>
          </a:lstStyle>
          <a:p>
            <a:pPr>
              <a:defRPr/>
            </a:pPr>
            <a:fld id="{D637508B-913F-4F1B-BEEC-721713C8F7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072470"/>
      </p:ext>
    </p:extLst>
  </p:cSld>
  <p:clrMapOvr>
    <a:masterClrMapping/>
  </p:clrMapOvr>
  <p:transition spd="med"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 descr="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39"/>
          <a:stretch>
            <a:fillRect/>
          </a:stretch>
        </p:blipFill>
        <p:spPr bwMode="auto">
          <a:xfrm>
            <a:off x="0" y="0"/>
            <a:ext cx="916305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圆角矩形 11"/>
          <p:cNvSpPr/>
          <p:nvPr userDrawn="1"/>
        </p:nvSpPr>
        <p:spPr>
          <a:xfrm>
            <a:off x="728663" y="561975"/>
            <a:ext cx="8124825" cy="43926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b="0">
              <a:solidFill>
                <a:prstClr val="white"/>
              </a:solidFill>
            </a:endParaRPr>
          </a:p>
        </p:txBody>
      </p:sp>
      <p:pic>
        <p:nvPicPr>
          <p:cNvPr id="4" name="图片 7" descr="3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5" b="7835"/>
          <a:stretch>
            <a:fillRect/>
          </a:stretch>
        </p:blipFill>
        <p:spPr bwMode="auto">
          <a:xfrm>
            <a:off x="4770438" y="0"/>
            <a:ext cx="4392612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8" descr="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02" t="53654" r="47440"/>
          <a:stretch>
            <a:fillRect/>
          </a:stretch>
        </p:blipFill>
        <p:spPr bwMode="auto">
          <a:xfrm>
            <a:off x="120650" y="3176588"/>
            <a:ext cx="1279525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0" descr="66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065463"/>
            <a:ext cx="1127125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59468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3EB63-945B-43EF-BC43-DFC72FC76E8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6A0A-8735-4290-A149-A2664330D04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31727"/>
      </p:ext>
    </p:extLst>
  </p:cSld>
  <p:clrMapOvr>
    <a:masterClrMapping/>
  </p:clrMapOvr>
  <p:transition spd="med"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3EB63-945B-43EF-BC43-DFC72FC76E8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6A0A-8735-4290-A149-A2664330D04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110019"/>
      </p:ext>
    </p:extLst>
  </p:cSld>
  <p:clrMapOvr>
    <a:masterClrMapping/>
  </p:clrMapOvr>
  <p:transition spd="med"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3EB63-945B-43EF-BC43-DFC72FC76E8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6A0A-8735-4290-A149-A2664330D04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732296"/>
      </p:ext>
    </p:extLst>
  </p:cSld>
  <p:clrMapOvr>
    <a:masterClrMapping/>
  </p:clrMapOvr>
  <p:transition spd="med">
    <p:rand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3EB63-945B-43EF-BC43-DFC72FC76E8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6A0A-8735-4290-A149-A2664330D04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166348"/>
      </p:ext>
    </p:extLst>
  </p:cSld>
  <p:clrMapOvr>
    <a:masterClrMapping/>
  </p:clrMapOvr>
  <p:transition spd="med">
    <p:rand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3EB63-945B-43EF-BC43-DFC72FC76E8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6A0A-8735-4290-A149-A2664330D04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572284"/>
      </p:ext>
    </p:extLst>
  </p:cSld>
  <p:clrMapOvr>
    <a:masterClrMapping/>
  </p:clrMapOvr>
  <p:transition spd="med">
    <p:rand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3EB63-945B-43EF-BC43-DFC72FC76E8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6A0A-8735-4290-A149-A2664330D04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313365"/>
      </p:ext>
    </p:extLst>
  </p:cSld>
  <p:clrMapOvr>
    <a:masterClrMapping/>
  </p:clrMapOvr>
  <p:transition spd="med">
    <p:rand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3EB63-945B-43EF-BC43-DFC72FC76E8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6A0A-8735-4290-A149-A2664330D04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970702"/>
      </p:ext>
    </p:extLst>
  </p:cSld>
  <p:clrMapOvr>
    <a:masterClrMapping/>
  </p:clrMapOvr>
  <p:transition spd="med">
    <p:rand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3EB63-945B-43EF-BC43-DFC72FC76E8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6A0A-8735-4290-A149-A2664330D04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68127"/>
      </p:ext>
    </p:extLst>
  </p:cSld>
  <p:clrMapOvr>
    <a:masterClrMapping/>
  </p:clrMapOvr>
  <p:transition spd="med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6B2D2-D3B5-4584-ACA7-50409C4257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6237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3EB63-945B-43EF-BC43-DFC72FC76E8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6A0A-8735-4290-A149-A2664330D04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7707"/>
      </p:ext>
    </p:extLst>
  </p:cSld>
  <p:clrMapOvr>
    <a:masterClrMapping/>
  </p:clrMapOvr>
  <p:transition spd="med">
    <p:rand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3EB63-945B-43EF-BC43-DFC72FC76E8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6A0A-8735-4290-A149-A2664330D04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909850"/>
      </p:ext>
    </p:extLst>
  </p:cSld>
  <p:clrMapOvr>
    <a:masterClrMapping/>
  </p:clrMapOvr>
  <p:transition spd="med">
    <p:rand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3EB63-945B-43EF-BC43-DFC72FC76E8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6A0A-8735-4290-A149-A2664330D04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900173"/>
      </p:ext>
    </p:extLst>
  </p:cSld>
  <p:clrMapOvr>
    <a:masterClrMapping/>
  </p:clrMapOvr>
  <p:transition spd="med">
    <p:rand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2"/>
            <a:ext cx="9163050" cy="5149691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728188" y="562451"/>
            <a:ext cx="8125301" cy="43919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>
              <a:solidFill>
                <a:prstClr val="white"/>
              </a:solidFill>
            </a:endParaRPr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4770120" y="2"/>
            <a:ext cx="4392930" cy="5139214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120967" y="3177066"/>
            <a:ext cx="1279208" cy="1966436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259207" y="3065623"/>
            <a:ext cx="1126331" cy="196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314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69B79-DDB3-4CB0-9A70-15B5F0B84451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00295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5E2F87-B2FB-4FA2-A4D9-5BE78D2EABFF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60234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7A027-9703-4337-99CA-B5B46CEF4A8E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01598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86220-AB46-4FE3-8E48-8E325FFA35BB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81768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60341-1516-499F-A6FC-4ED1388AE1FD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52081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9D36C8-5339-4986-AC2E-72580BAA8DCA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3989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4;p3"/>
          <p:cNvSpPr/>
          <p:nvPr/>
        </p:nvSpPr>
        <p:spPr>
          <a:xfrm rot="162584">
            <a:off x="3506788" y="611188"/>
            <a:ext cx="3478212" cy="3951287"/>
          </a:xfrm>
          <a:custGeom>
            <a:avLst/>
            <a:gdLst/>
            <a:ahLst/>
            <a:cxnLst/>
            <a:rect l="l" t="t" r="r" b="b"/>
            <a:pathLst>
              <a:path w="34540" h="39245" extrusionOk="0">
                <a:moveTo>
                  <a:pt x="1" y="0"/>
                </a:moveTo>
                <a:lnTo>
                  <a:pt x="1" y="39245"/>
                </a:lnTo>
                <a:lnTo>
                  <a:pt x="34539" y="39245"/>
                </a:lnTo>
                <a:lnTo>
                  <a:pt x="34539" y="1374"/>
                </a:lnTo>
                <a:cubicBezTo>
                  <a:pt x="34239" y="901"/>
                  <a:pt x="34065" y="395"/>
                  <a:pt x="33702" y="0"/>
                </a:cubicBezTo>
                <a:lnTo>
                  <a:pt x="32818" y="0"/>
                </a:lnTo>
                <a:cubicBezTo>
                  <a:pt x="32660" y="537"/>
                  <a:pt x="32470" y="1074"/>
                  <a:pt x="32628" y="1564"/>
                </a:cubicBezTo>
                <a:cubicBezTo>
                  <a:pt x="33276" y="1864"/>
                  <a:pt x="33197" y="2827"/>
                  <a:pt x="32486" y="3017"/>
                </a:cubicBezTo>
                <a:cubicBezTo>
                  <a:pt x="32419" y="3033"/>
                  <a:pt x="32354" y="3041"/>
                  <a:pt x="32291" y="3041"/>
                </a:cubicBezTo>
                <a:cubicBezTo>
                  <a:pt x="31683" y="3041"/>
                  <a:pt x="31280" y="2330"/>
                  <a:pt x="31681" y="1801"/>
                </a:cubicBezTo>
                <a:lnTo>
                  <a:pt x="31681" y="0"/>
                </a:lnTo>
                <a:lnTo>
                  <a:pt x="30117" y="0"/>
                </a:lnTo>
                <a:cubicBezTo>
                  <a:pt x="30086" y="553"/>
                  <a:pt x="30117" y="1090"/>
                  <a:pt x="30243" y="1627"/>
                </a:cubicBezTo>
                <a:cubicBezTo>
                  <a:pt x="30861" y="2075"/>
                  <a:pt x="30543" y="3034"/>
                  <a:pt x="29807" y="3034"/>
                </a:cubicBezTo>
                <a:cubicBezTo>
                  <a:pt x="29789" y="3034"/>
                  <a:pt x="29772" y="3034"/>
                  <a:pt x="29754" y="3033"/>
                </a:cubicBezTo>
                <a:cubicBezTo>
                  <a:pt x="28980" y="3001"/>
                  <a:pt x="28743" y="1975"/>
                  <a:pt x="29406" y="1596"/>
                </a:cubicBezTo>
                <a:cubicBezTo>
                  <a:pt x="29485" y="1059"/>
                  <a:pt x="29517" y="537"/>
                  <a:pt x="29485" y="0"/>
                </a:cubicBezTo>
                <a:lnTo>
                  <a:pt x="27685" y="0"/>
                </a:lnTo>
                <a:cubicBezTo>
                  <a:pt x="27732" y="632"/>
                  <a:pt x="27827" y="1248"/>
                  <a:pt x="27954" y="1864"/>
                </a:cubicBezTo>
                <a:cubicBezTo>
                  <a:pt x="28265" y="2402"/>
                  <a:pt x="27866" y="3028"/>
                  <a:pt x="27303" y="3028"/>
                </a:cubicBezTo>
                <a:cubicBezTo>
                  <a:pt x="27238" y="3028"/>
                  <a:pt x="27170" y="3019"/>
                  <a:pt x="27101" y="3001"/>
                </a:cubicBezTo>
                <a:cubicBezTo>
                  <a:pt x="26437" y="2843"/>
                  <a:pt x="26295" y="1959"/>
                  <a:pt x="26895" y="1596"/>
                </a:cubicBezTo>
                <a:cubicBezTo>
                  <a:pt x="26943" y="1059"/>
                  <a:pt x="27148" y="553"/>
                  <a:pt x="27038" y="0"/>
                </a:cubicBezTo>
                <a:lnTo>
                  <a:pt x="25064" y="0"/>
                </a:lnTo>
                <a:cubicBezTo>
                  <a:pt x="25127" y="601"/>
                  <a:pt x="25237" y="1185"/>
                  <a:pt x="25379" y="1769"/>
                </a:cubicBezTo>
                <a:cubicBezTo>
                  <a:pt x="25790" y="2286"/>
                  <a:pt x="25411" y="3036"/>
                  <a:pt x="24777" y="3036"/>
                </a:cubicBezTo>
                <a:cubicBezTo>
                  <a:pt x="24751" y="3036"/>
                  <a:pt x="24726" y="3035"/>
                  <a:pt x="24700" y="3033"/>
                </a:cubicBezTo>
                <a:cubicBezTo>
                  <a:pt x="24005" y="2954"/>
                  <a:pt x="23753" y="2085"/>
                  <a:pt x="24290" y="1659"/>
                </a:cubicBezTo>
                <a:cubicBezTo>
                  <a:pt x="24369" y="1106"/>
                  <a:pt x="24384" y="553"/>
                  <a:pt x="24353" y="0"/>
                </a:cubicBezTo>
                <a:lnTo>
                  <a:pt x="23026" y="0"/>
                </a:lnTo>
                <a:cubicBezTo>
                  <a:pt x="22979" y="537"/>
                  <a:pt x="22774" y="1090"/>
                  <a:pt x="22726" y="1643"/>
                </a:cubicBezTo>
                <a:cubicBezTo>
                  <a:pt x="23343" y="2075"/>
                  <a:pt x="23011" y="3034"/>
                  <a:pt x="22274" y="3034"/>
                </a:cubicBezTo>
                <a:cubicBezTo>
                  <a:pt x="22256" y="3034"/>
                  <a:pt x="22239" y="3034"/>
                  <a:pt x="22221" y="3033"/>
                </a:cubicBezTo>
                <a:cubicBezTo>
                  <a:pt x="21447" y="2985"/>
                  <a:pt x="21226" y="1943"/>
                  <a:pt x="21921" y="1580"/>
                </a:cubicBezTo>
                <a:cubicBezTo>
                  <a:pt x="22016" y="1043"/>
                  <a:pt x="22142" y="522"/>
                  <a:pt x="22205" y="0"/>
                </a:cubicBezTo>
                <a:lnTo>
                  <a:pt x="19994" y="0"/>
                </a:lnTo>
                <a:cubicBezTo>
                  <a:pt x="19963" y="506"/>
                  <a:pt x="19836" y="1185"/>
                  <a:pt x="20041" y="1532"/>
                </a:cubicBezTo>
                <a:cubicBezTo>
                  <a:pt x="20752" y="1801"/>
                  <a:pt x="20705" y="2827"/>
                  <a:pt x="19963" y="3017"/>
                </a:cubicBezTo>
                <a:cubicBezTo>
                  <a:pt x="19894" y="3035"/>
                  <a:pt x="19828" y="3043"/>
                  <a:pt x="19763" y="3043"/>
                </a:cubicBezTo>
                <a:cubicBezTo>
                  <a:pt x="19142" y="3043"/>
                  <a:pt x="18731" y="2269"/>
                  <a:pt x="19189" y="1753"/>
                </a:cubicBezTo>
                <a:cubicBezTo>
                  <a:pt x="19189" y="1169"/>
                  <a:pt x="19173" y="585"/>
                  <a:pt x="19141" y="0"/>
                </a:cubicBezTo>
                <a:lnTo>
                  <a:pt x="17767" y="0"/>
                </a:lnTo>
                <a:cubicBezTo>
                  <a:pt x="17752" y="632"/>
                  <a:pt x="17799" y="1280"/>
                  <a:pt x="17941" y="1896"/>
                </a:cubicBezTo>
                <a:cubicBezTo>
                  <a:pt x="18223" y="2431"/>
                  <a:pt x="17826" y="3029"/>
                  <a:pt x="17278" y="3029"/>
                </a:cubicBezTo>
                <a:cubicBezTo>
                  <a:pt x="17211" y="3029"/>
                  <a:pt x="17143" y="3020"/>
                  <a:pt x="17072" y="3001"/>
                </a:cubicBezTo>
                <a:cubicBezTo>
                  <a:pt x="16425" y="2843"/>
                  <a:pt x="16283" y="1990"/>
                  <a:pt x="16836" y="1627"/>
                </a:cubicBezTo>
                <a:cubicBezTo>
                  <a:pt x="16962" y="1090"/>
                  <a:pt x="16994" y="537"/>
                  <a:pt x="16962" y="0"/>
                </a:cubicBezTo>
                <a:lnTo>
                  <a:pt x="15462" y="0"/>
                </a:lnTo>
                <a:cubicBezTo>
                  <a:pt x="15462" y="664"/>
                  <a:pt x="15477" y="1564"/>
                  <a:pt x="15477" y="1975"/>
                </a:cubicBezTo>
                <a:cubicBezTo>
                  <a:pt x="15509" y="2069"/>
                  <a:pt x="15525" y="2164"/>
                  <a:pt x="15525" y="2259"/>
                </a:cubicBezTo>
                <a:cubicBezTo>
                  <a:pt x="15556" y="2701"/>
                  <a:pt x="15209" y="3064"/>
                  <a:pt x="14767" y="3064"/>
                </a:cubicBezTo>
                <a:cubicBezTo>
                  <a:pt x="14325" y="3064"/>
                  <a:pt x="13961" y="2701"/>
                  <a:pt x="13993" y="2259"/>
                </a:cubicBezTo>
                <a:cubicBezTo>
                  <a:pt x="14025" y="1927"/>
                  <a:pt x="14230" y="1643"/>
                  <a:pt x="14546" y="1532"/>
                </a:cubicBezTo>
                <a:cubicBezTo>
                  <a:pt x="14767" y="774"/>
                  <a:pt x="14625" y="601"/>
                  <a:pt x="14719" y="0"/>
                </a:cubicBezTo>
                <a:lnTo>
                  <a:pt x="13393" y="0"/>
                </a:lnTo>
                <a:cubicBezTo>
                  <a:pt x="13251" y="585"/>
                  <a:pt x="12966" y="1122"/>
                  <a:pt x="12809" y="1722"/>
                </a:cubicBezTo>
                <a:cubicBezTo>
                  <a:pt x="13296" y="2239"/>
                  <a:pt x="12911" y="3042"/>
                  <a:pt x="12267" y="3042"/>
                </a:cubicBezTo>
                <a:cubicBezTo>
                  <a:pt x="12203" y="3042"/>
                  <a:pt x="12135" y="3034"/>
                  <a:pt x="12066" y="3017"/>
                </a:cubicBezTo>
                <a:cubicBezTo>
                  <a:pt x="11308" y="2827"/>
                  <a:pt x="11277" y="1753"/>
                  <a:pt x="12035" y="1532"/>
                </a:cubicBezTo>
                <a:cubicBezTo>
                  <a:pt x="12145" y="1027"/>
                  <a:pt x="12272" y="522"/>
                  <a:pt x="12335" y="0"/>
                </a:cubicBezTo>
                <a:lnTo>
                  <a:pt x="10124" y="0"/>
                </a:lnTo>
                <a:cubicBezTo>
                  <a:pt x="10250" y="616"/>
                  <a:pt x="10282" y="1217"/>
                  <a:pt x="10376" y="1817"/>
                </a:cubicBezTo>
                <a:cubicBezTo>
                  <a:pt x="10471" y="1943"/>
                  <a:pt x="10519" y="2101"/>
                  <a:pt x="10519" y="2275"/>
                </a:cubicBezTo>
                <a:cubicBezTo>
                  <a:pt x="10519" y="2718"/>
                  <a:pt x="10153" y="3049"/>
                  <a:pt x="9748" y="3049"/>
                </a:cubicBezTo>
                <a:cubicBezTo>
                  <a:pt x="9647" y="3049"/>
                  <a:pt x="9545" y="3029"/>
                  <a:pt x="9445" y="2985"/>
                </a:cubicBezTo>
                <a:cubicBezTo>
                  <a:pt x="8924" y="2764"/>
                  <a:pt x="8813" y="2085"/>
                  <a:pt x="9224" y="1706"/>
                </a:cubicBezTo>
                <a:cubicBezTo>
                  <a:pt x="9318" y="1138"/>
                  <a:pt x="9397" y="569"/>
                  <a:pt x="9445" y="0"/>
                </a:cubicBezTo>
                <a:lnTo>
                  <a:pt x="7755" y="0"/>
                </a:lnTo>
                <a:cubicBezTo>
                  <a:pt x="7755" y="601"/>
                  <a:pt x="7850" y="1185"/>
                  <a:pt x="7834" y="1769"/>
                </a:cubicBezTo>
                <a:cubicBezTo>
                  <a:pt x="7960" y="1911"/>
                  <a:pt x="8023" y="2085"/>
                  <a:pt x="8023" y="2275"/>
                </a:cubicBezTo>
                <a:cubicBezTo>
                  <a:pt x="8023" y="2725"/>
                  <a:pt x="7658" y="3044"/>
                  <a:pt x="7252" y="3044"/>
                </a:cubicBezTo>
                <a:cubicBezTo>
                  <a:pt x="7131" y="3044"/>
                  <a:pt x="7006" y="3015"/>
                  <a:pt x="6886" y="2954"/>
                </a:cubicBezTo>
                <a:cubicBezTo>
                  <a:pt x="6365" y="2669"/>
                  <a:pt x="6349" y="1927"/>
                  <a:pt x="6839" y="1611"/>
                </a:cubicBezTo>
                <a:cubicBezTo>
                  <a:pt x="6997" y="1090"/>
                  <a:pt x="7076" y="553"/>
                  <a:pt x="7060" y="0"/>
                </a:cubicBezTo>
                <a:lnTo>
                  <a:pt x="5323" y="0"/>
                </a:lnTo>
                <a:lnTo>
                  <a:pt x="5323" y="1769"/>
                </a:lnTo>
                <a:cubicBezTo>
                  <a:pt x="5791" y="2292"/>
                  <a:pt x="5372" y="3054"/>
                  <a:pt x="4755" y="3054"/>
                </a:cubicBezTo>
                <a:cubicBezTo>
                  <a:pt x="4663" y="3054"/>
                  <a:pt x="4568" y="3038"/>
                  <a:pt x="4470" y="3001"/>
                </a:cubicBezTo>
                <a:cubicBezTo>
                  <a:pt x="3728" y="2717"/>
                  <a:pt x="3854" y="1611"/>
                  <a:pt x="4644" y="1501"/>
                </a:cubicBezTo>
                <a:cubicBezTo>
                  <a:pt x="4691" y="995"/>
                  <a:pt x="4707" y="522"/>
                  <a:pt x="4707" y="0"/>
                </a:cubicBezTo>
                <a:lnTo>
                  <a:pt x="2970" y="0"/>
                </a:lnTo>
                <a:cubicBezTo>
                  <a:pt x="2970" y="664"/>
                  <a:pt x="3033" y="1343"/>
                  <a:pt x="2970" y="1990"/>
                </a:cubicBezTo>
                <a:cubicBezTo>
                  <a:pt x="3172" y="2534"/>
                  <a:pt x="2746" y="3038"/>
                  <a:pt x="2252" y="3038"/>
                </a:cubicBezTo>
                <a:cubicBezTo>
                  <a:pt x="2129" y="3038"/>
                  <a:pt x="2003" y="3007"/>
                  <a:pt x="1880" y="2938"/>
                </a:cubicBezTo>
                <a:cubicBezTo>
                  <a:pt x="1248" y="2590"/>
                  <a:pt x="1391" y="1643"/>
                  <a:pt x="2101" y="1517"/>
                </a:cubicBezTo>
                <a:cubicBezTo>
                  <a:pt x="2212" y="1043"/>
                  <a:pt x="2275" y="522"/>
                  <a:pt x="24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38100" dir="5400000" algn="bl" rotWithShape="0">
              <a:srgbClr val="783F04">
                <a:alpha val="32000"/>
              </a:srgbClr>
            </a:outerShdw>
          </a:effectLst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400" b="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" name="Google Shape;75;p3"/>
          <p:cNvGrpSpPr>
            <a:grpSpLocks/>
          </p:cNvGrpSpPr>
          <p:nvPr/>
        </p:nvGrpSpPr>
        <p:grpSpPr bwMode="auto">
          <a:xfrm rot="20586605" flipH="1">
            <a:off x="1643063" y="1373188"/>
            <a:ext cx="2038350" cy="2055812"/>
            <a:chOff x="1626000" y="605300"/>
            <a:chExt cx="4068375" cy="4132125"/>
          </a:xfrm>
        </p:grpSpPr>
        <p:sp>
          <p:nvSpPr>
            <p:cNvPr id="7" name="Google Shape;76;p3"/>
            <p:cNvSpPr/>
            <p:nvPr/>
          </p:nvSpPr>
          <p:spPr>
            <a:xfrm>
              <a:off x="1626000" y="605300"/>
              <a:ext cx="4068375" cy="4132125"/>
            </a:xfrm>
            <a:custGeom>
              <a:avLst/>
              <a:gdLst/>
              <a:ahLst/>
              <a:cxnLst/>
              <a:rect l="l" t="t" r="r" b="b"/>
              <a:pathLst>
                <a:path w="162735" h="165285" extrusionOk="0">
                  <a:moveTo>
                    <a:pt x="145650" y="0"/>
                  </a:moveTo>
                  <a:lnTo>
                    <a:pt x="0" y="19635"/>
                  </a:lnTo>
                  <a:lnTo>
                    <a:pt x="19583" y="165284"/>
                  </a:lnTo>
                  <a:lnTo>
                    <a:pt x="136368" y="149526"/>
                  </a:lnTo>
                  <a:lnTo>
                    <a:pt x="162734" y="126985"/>
                  </a:lnTo>
                  <a:lnTo>
                    <a:pt x="1456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26000"/>
                </a:srgbClr>
              </a:outerShdw>
            </a:effectLst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77;p3"/>
            <p:cNvSpPr/>
            <p:nvPr/>
          </p:nvSpPr>
          <p:spPr>
            <a:xfrm>
              <a:off x="5034769" y="3762292"/>
              <a:ext cx="659051" cy="577541"/>
            </a:xfrm>
            <a:custGeom>
              <a:avLst/>
              <a:gdLst/>
              <a:ahLst/>
              <a:cxnLst/>
              <a:rect l="l" t="t" r="r" b="b"/>
              <a:pathLst>
                <a:path w="26316" h="23052" extrusionOk="0">
                  <a:moveTo>
                    <a:pt x="16626" y="10965"/>
                  </a:moveTo>
                  <a:cubicBezTo>
                    <a:pt x="24377" y="3010"/>
                    <a:pt x="26315" y="511"/>
                    <a:pt x="26315" y="511"/>
                  </a:cubicBezTo>
                  <a:cubicBezTo>
                    <a:pt x="26315" y="511"/>
                    <a:pt x="20756" y="3469"/>
                    <a:pt x="10812" y="1"/>
                  </a:cubicBezTo>
                  <a:cubicBezTo>
                    <a:pt x="10812" y="1"/>
                    <a:pt x="8823" y="16728"/>
                    <a:pt x="0" y="23052"/>
                  </a:cubicBezTo>
                  <a:cubicBezTo>
                    <a:pt x="6120" y="19941"/>
                    <a:pt x="11730" y="15861"/>
                    <a:pt x="16626" y="10965"/>
                  </a:cubicBezTo>
                  <a:close/>
                </a:path>
              </a:pathLst>
            </a:custGeom>
            <a:solidFill>
              <a:srgbClr val="FFC5CB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26000"/>
                </a:srgbClr>
              </a:outerShdw>
            </a:effectLst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" name="Google Shape;81;p3"/>
          <p:cNvSpPr/>
          <p:nvPr/>
        </p:nvSpPr>
        <p:spPr>
          <a:xfrm rot="4642448">
            <a:off x="3025775" y="1176338"/>
            <a:ext cx="693737" cy="725488"/>
          </a:xfrm>
          <a:custGeom>
            <a:avLst/>
            <a:gdLst/>
            <a:ahLst/>
            <a:cxnLst/>
            <a:rect l="l" t="t" r="r" b="b"/>
            <a:pathLst>
              <a:path w="17398" h="18195" extrusionOk="0">
                <a:moveTo>
                  <a:pt x="12217" y="0"/>
                </a:moveTo>
                <a:lnTo>
                  <a:pt x="1" y="13239"/>
                </a:lnTo>
                <a:lnTo>
                  <a:pt x="35" y="13360"/>
                </a:lnTo>
                <a:lnTo>
                  <a:pt x="122" y="13551"/>
                </a:lnTo>
                <a:lnTo>
                  <a:pt x="312" y="13620"/>
                </a:lnTo>
                <a:lnTo>
                  <a:pt x="503" y="13672"/>
                </a:lnTo>
                <a:lnTo>
                  <a:pt x="572" y="13863"/>
                </a:lnTo>
                <a:lnTo>
                  <a:pt x="642" y="14053"/>
                </a:lnTo>
                <a:lnTo>
                  <a:pt x="832" y="14123"/>
                </a:lnTo>
                <a:lnTo>
                  <a:pt x="1023" y="14175"/>
                </a:lnTo>
                <a:lnTo>
                  <a:pt x="1092" y="14365"/>
                </a:lnTo>
                <a:lnTo>
                  <a:pt x="1162" y="14556"/>
                </a:lnTo>
                <a:lnTo>
                  <a:pt x="1179" y="14573"/>
                </a:lnTo>
                <a:lnTo>
                  <a:pt x="1352" y="14625"/>
                </a:lnTo>
                <a:lnTo>
                  <a:pt x="1543" y="14694"/>
                </a:lnTo>
                <a:lnTo>
                  <a:pt x="1612" y="14868"/>
                </a:lnTo>
                <a:lnTo>
                  <a:pt x="1681" y="15058"/>
                </a:lnTo>
                <a:lnTo>
                  <a:pt x="1699" y="15058"/>
                </a:lnTo>
                <a:lnTo>
                  <a:pt x="1699" y="15076"/>
                </a:lnTo>
                <a:lnTo>
                  <a:pt x="1889" y="15128"/>
                </a:lnTo>
                <a:lnTo>
                  <a:pt x="2063" y="15197"/>
                </a:lnTo>
                <a:lnTo>
                  <a:pt x="2149" y="15388"/>
                </a:lnTo>
                <a:lnTo>
                  <a:pt x="2219" y="15561"/>
                </a:lnTo>
                <a:lnTo>
                  <a:pt x="2219" y="15578"/>
                </a:lnTo>
                <a:lnTo>
                  <a:pt x="2409" y="15630"/>
                </a:lnTo>
                <a:lnTo>
                  <a:pt x="2600" y="15700"/>
                </a:lnTo>
                <a:lnTo>
                  <a:pt x="2669" y="15890"/>
                </a:lnTo>
                <a:lnTo>
                  <a:pt x="2738" y="16081"/>
                </a:lnTo>
                <a:lnTo>
                  <a:pt x="2756" y="16081"/>
                </a:lnTo>
                <a:lnTo>
                  <a:pt x="2929" y="16150"/>
                </a:lnTo>
                <a:lnTo>
                  <a:pt x="3120" y="16202"/>
                </a:lnTo>
                <a:lnTo>
                  <a:pt x="3189" y="16393"/>
                </a:lnTo>
                <a:lnTo>
                  <a:pt x="3258" y="16583"/>
                </a:lnTo>
                <a:lnTo>
                  <a:pt x="3276" y="16583"/>
                </a:lnTo>
                <a:lnTo>
                  <a:pt x="3449" y="16653"/>
                </a:lnTo>
                <a:lnTo>
                  <a:pt x="3639" y="16705"/>
                </a:lnTo>
                <a:lnTo>
                  <a:pt x="3709" y="16895"/>
                </a:lnTo>
                <a:lnTo>
                  <a:pt x="3778" y="17086"/>
                </a:lnTo>
                <a:lnTo>
                  <a:pt x="3795" y="17086"/>
                </a:lnTo>
                <a:lnTo>
                  <a:pt x="3986" y="17155"/>
                </a:lnTo>
                <a:lnTo>
                  <a:pt x="4159" y="17207"/>
                </a:lnTo>
                <a:lnTo>
                  <a:pt x="4246" y="17398"/>
                </a:lnTo>
                <a:lnTo>
                  <a:pt x="4315" y="17588"/>
                </a:lnTo>
                <a:lnTo>
                  <a:pt x="4315" y="17606"/>
                </a:lnTo>
                <a:lnTo>
                  <a:pt x="4506" y="17658"/>
                </a:lnTo>
                <a:lnTo>
                  <a:pt x="4696" y="17727"/>
                </a:lnTo>
                <a:lnTo>
                  <a:pt x="4766" y="17900"/>
                </a:lnTo>
                <a:lnTo>
                  <a:pt x="4835" y="18091"/>
                </a:lnTo>
                <a:lnTo>
                  <a:pt x="4852" y="18108"/>
                </a:lnTo>
                <a:lnTo>
                  <a:pt x="5026" y="18160"/>
                </a:lnTo>
                <a:lnTo>
                  <a:pt x="5130" y="18195"/>
                </a:lnTo>
                <a:lnTo>
                  <a:pt x="5199" y="18125"/>
                </a:lnTo>
                <a:lnTo>
                  <a:pt x="17398" y="4956"/>
                </a:lnTo>
                <a:lnTo>
                  <a:pt x="17381" y="4869"/>
                </a:lnTo>
                <a:lnTo>
                  <a:pt x="17311" y="4696"/>
                </a:lnTo>
                <a:lnTo>
                  <a:pt x="17294" y="4679"/>
                </a:lnTo>
                <a:lnTo>
                  <a:pt x="17103" y="4609"/>
                </a:lnTo>
                <a:lnTo>
                  <a:pt x="16930" y="4557"/>
                </a:lnTo>
                <a:lnTo>
                  <a:pt x="16861" y="4367"/>
                </a:lnTo>
                <a:lnTo>
                  <a:pt x="16774" y="4176"/>
                </a:lnTo>
                <a:lnTo>
                  <a:pt x="16584" y="4107"/>
                </a:lnTo>
                <a:lnTo>
                  <a:pt x="16393" y="4055"/>
                </a:lnTo>
                <a:lnTo>
                  <a:pt x="16324" y="3864"/>
                </a:lnTo>
                <a:lnTo>
                  <a:pt x="16254" y="3674"/>
                </a:lnTo>
                <a:lnTo>
                  <a:pt x="16237" y="3674"/>
                </a:lnTo>
                <a:lnTo>
                  <a:pt x="16064" y="3604"/>
                </a:lnTo>
                <a:lnTo>
                  <a:pt x="15873" y="3552"/>
                </a:lnTo>
                <a:lnTo>
                  <a:pt x="15804" y="3362"/>
                </a:lnTo>
                <a:lnTo>
                  <a:pt x="15735" y="3171"/>
                </a:lnTo>
                <a:lnTo>
                  <a:pt x="15717" y="3154"/>
                </a:lnTo>
                <a:lnTo>
                  <a:pt x="15544" y="3102"/>
                </a:lnTo>
                <a:lnTo>
                  <a:pt x="15353" y="3033"/>
                </a:lnTo>
                <a:lnTo>
                  <a:pt x="15284" y="2859"/>
                </a:lnTo>
                <a:lnTo>
                  <a:pt x="15215" y="2669"/>
                </a:lnTo>
                <a:lnTo>
                  <a:pt x="15197" y="2651"/>
                </a:lnTo>
                <a:lnTo>
                  <a:pt x="15007" y="2599"/>
                </a:lnTo>
                <a:lnTo>
                  <a:pt x="14833" y="2530"/>
                </a:lnTo>
                <a:lnTo>
                  <a:pt x="14747" y="2339"/>
                </a:lnTo>
                <a:lnTo>
                  <a:pt x="14677" y="2166"/>
                </a:lnTo>
                <a:lnTo>
                  <a:pt x="14677" y="2149"/>
                </a:lnTo>
                <a:lnTo>
                  <a:pt x="14487" y="2097"/>
                </a:lnTo>
                <a:lnTo>
                  <a:pt x="14296" y="2028"/>
                </a:lnTo>
                <a:lnTo>
                  <a:pt x="14227" y="1837"/>
                </a:lnTo>
                <a:lnTo>
                  <a:pt x="14158" y="1646"/>
                </a:lnTo>
                <a:lnTo>
                  <a:pt x="14140" y="1646"/>
                </a:lnTo>
                <a:lnTo>
                  <a:pt x="13967" y="1577"/>
                </a:lnTo>
                <a:lnTo>
                  <a:pt x="13776" y="1525"/>
                </a:lnTo>
                <a:lnTo>
                  <a:pt x="13707" y="1334"/>
                </a:lnTo>
                <a:lnTo>
                  <a:pt x="13638" y="1144"/>
                </a:lnTo>
                <a:lnTo>
                  <a:pt x="13620" y="1144"/>
                </a:lnTo>
                <a:lnTo>
                  <a:pt x="13447" y="1075"/>
                </a:lnTo>
                <a:lnTo>
                  <a:pt x="13257" y="1023"/>
                </a:lnTo>
                <a:lnTo>
                  <a:pt x="13187" y="832"/>
                </a:lnTo>
                <a:lnTo>
                  <a:pt x="13101" y="641"/>
                </a:lnTo>
                <a:lnTo>
                  <a:pt x="12910" y="572"/>
                </a:lnTo>
                <a:lnTo>
                  <a:pt x="12737" y="503"/>
                </a:lnTo>
                <a:lnTo>
                  <a:pt x="12650" y="329"/>
                </a:lnTo>
                <a:lnTo>
                  <a:pt x="12581" y="139"/>
                </a:lnTo>
                <a:lnTo>
                  <a:pt x="12581" y="121"/>
                </a:lnTo>
                <a:lnTo>
                  <a:pt x="12390" y="69"/>
                </a:lnTo>
                <a:lnTo>
                  <a:pt x="12217" y="0"/>
                </a:lnTo>
                <a:close/>
              </a:path>
            </a:pathLst>
          </a:custGeom>
          <a:solidFill>
            <a:srgbClr val="F1FAFF">
              <a:alpha val="67600"/>
            </a:srgbClr>
          </a:solidFill>
          <a:ln>
            <a:noFill/>
          </a:ln>
          <a:effectLst>
            <a:outerShdw blurRad="42863" dist="9525" dir="5400000" algn="bl" rotWithShape="0">
              <a:srgbClr val="783F04">
                <a:alpha val="22000"/>
              </a:srgbClr>
            </a:outerShdw>
          </a:effectLst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400" b="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82;p3"/>
          <p:cNvSpPr/>
          <p:nvPr/>
        </p:nvSpPr>
        <p:spPr>
          <a:xfrm rot="19062897">
            <a:off x="1371600" y="2008188"/>
            <a:ext cx="693738" cy="725487"/>
          </a:xfrm>
          <a:custGeom>
            <a:avLst/>
            <a:gdLst/>
            <a:ahLst/>
            <a:cxnLst/>
            <a:rect l="l" t="t" r="r" b="b"/>
            <a:pathLst>
              <a:path w="17398" h="18195" extrusionOk="0">
                <a:moveTo>
                  <a:pt x="12217" y="0"/>
                </a:moveTo>
                <a:lnTo>
                  <a:pt x="1" y="13239"/>
                </a:lnTo>
                <a:lnTo>
                  <a:pt x="35" y="13360"/>
                </a:lnTo>
                <a:lnTo>
                  <a:pt x="122" y="13551"/>
                </a:lnTo>
                <a:lnTo>
                  <a:pt x="312" y="13620"/>
                </a:lnTo>
                <a:lnTo>
                  <a:pt x="503" y="13672"/>
                </a:lnTo>
                <a:lnTo>
                  <a:pt x="572" y="13863"/>
                </a:lnTo>
                <a:lnTo>
                  <a:pt x="642" y="14053"/>
                </a:lnTo>
                <a:lnTo>
                  <a:pt x="832" y="14123"/>
                </a:lnTo>
                <a:lnTo>
                  <a:pt x="1023" y="14175"/>
                </a:lnTo>
                <a:lnTo>
                  <a:pt x="1092" y="14365"/>
                </a:lnTo>
                <a:lnTo>
                  <a:pt x="1162" y="14556"/>
                </a:lnTo>
                <a:lnTo>
                  <a:pt x="1179" y="14573"/>
                </a:lnTo>
                <a:lnTo>
                  <a:pt x="1352" y="14625"/>
                </a:lnTo>
                <a:lnTo>
                  <a:pt x="1543" y="14694"/>
                </a:lnTo>
                <a:lnTo>
                  <a:pt x="1612" y="14868"/>
                </a:lnTo>
                <a:lnTo>
                  <a:pt x="1681" y="15058"/>
                </a:lnTo>
                <a:lnTo>
                  <a:pt x="1699" y="15058"/>
                </a:lnTo>
                <a:lnTo>
                  <a:pt x="1699" y="15076"/>
                </a:lnTo>
                <a:lnTo>
                  <a:pt x="1889" y="15128"/>
                </a:lnTo>
                <a:lnTo>
                  <a:pt x="2063" y="15197"/>
                </a:lnTo>
                <a:lnTo>
                  <a:pt x="2149" y="15388"/>
                </a:lnTo>
                <a:lnTo>
                  <a:pt x="2219" y="15561"/>
                </a:lnTo>
                <a:lnTo>
                  <a:pt x="2219" y="15578"/>
                </a:lnTo>
                <a:lnTo>
                  <a:pt x="2409" y="15630"/>
                </a:lnTo>
                <a:lnTo>
                  <a:pt x="2600" y="15700"/>
                </a:lnTo>
                <a:lnTo>
                  <a:pt x="2669" y="15890"/>
                </a:lnTo>
                <a:lnTo>
                  <a:pt x="2738" y="16081"/>
                </a:lnTo>
                <a:lnTo>
                  <a:pt x="2756" y="16081"/>
                </a:lnTo>
                <a:lnTo>
                  <a:pt x="2929" y="16150"/>
                </a:lnTo>
                <a:lnTo>
                  <a:pt x="3120" y="16202"/>
                </a:lnTo>
                <a:lnTo>
                  <a:pt x="3189" y="16393"/>
                </a:lnTo>
                <a:lnTo>
                  <a:pt x="3258" y="16583"/>
                </a:lnTo>
                <a:lnTo>
                  <a:pt x="3276" y="16583"/>
                </a:lnTo>
                <a:lnTo>
                  <a:pt x="3449" y="16653"/>
                </a:lnTo>
                <a:lnTo>
                  <a:pt x="3639" y="16705"/>
                </a:lnTo>
                <a:lnTo>
                  <a:pt x="3709" y="16895"/>
                </a:lnTo>
                <a:lnTo>
                  <a:pt x="3778" y="17086"/>
                </a:lnTo>
                <a:lnTo>
                  <a:pt x="3795" y="17086"/>
                </a:lnTo>
                <a:lnTo>
                  <a:pt x="3986" y="17155"/>
                </a:lnTo>
                <a:lnTo>
                  <a:pt x="4159" y="17207"/>
                </a:lnTo>
                <a:lnTo>
                  <a:pt x="4246" y="17398"/>
                </a:lnTo>
                <a:lnTo>
                  <a:pt x="4315" y="17588"/>
                </a:lnTo>
                <a:lnTo>
                  <a:pt x="4315" y="17606"/>
                </a:lnTo>
                <a:lnTo>
                  <a:pt x="4506" y="17658"/>
                </a:lnTo>
                <a:lnTo>
                  <a:pt x="4696" y="17727"/>
                </a:lnTo>
                <a:lnTo>
                  <a:pt x="4766" y="17900"/>
                </a:lnTo>
                <a:lnTo>
                  <a:pt x="4835" y="18091"/>
                </a:lnTo>
                <a:lnTo>
                  <a:pt x="4852" y="18108"/>
                </a:lnTo>
                <a:lnTo>
                  <a:pt x="5026" y="18160"/>
                </a:lnTo>
                <a:lnTo>
                  <a:pt x="5130" y="18195"/>
                </a:lnTo>
                <a:lnTo>
                  <a:pt x="5199" y="18125"/>
                </a:lnTo>
                <a:lnTo>
                  <a:pt x="17398" y="4956"/>
                </a:lnTo>
                <a:lnTo>
                  <a:pt x="17381" y="4869"/>
                </a:lnTo>
                <a:lnTo>
                  <a:pt x="17311" y="4696"/>
                </a:lnTo>
                <a:lnTo>
                  <a:pt x="17294" y="4679"/>
                </a:lnTo>
                <a:lnTo>
                  <a:pt x="17103" y="4609"/>
                </a:lnTo>
                <a:lnTo>
                  <a:pt x="16930" y="4557"/>
                </a:lnTo>
                <a:lnTo>
                  <a:pt x="16861" y="4367"/>
                </a:lnTo>
                <a:lnTo>
                  <a:pt x="16774" y="4176"/>
                </a:lnTo>
                <a:lnTo>
                  <a:pt x="16584" y="4107"/>
                </a:lnTo>
                <a:lnTo>
                  <a:pt x="16393" y="4055"/>
                </a:lnTo>
                <a:lnTo>
                  <a:pt x="16324" y="3864"/>
                </a:lnTo>
                <a:lnTo>
                  <a:pt x="16254" y="3674"/>
                </a:lnTo>
                <a:lnTo>
                  <a:pt x="16237" y="3674"/>
                </a:lnTo>
                <a:lnTo>
                  <a:pt x="16064" y="3604"/>
                </a:lnTo>
                <a:lnTo>
                  <a:pt x="15873" y="3552"/>
                </a:lnTo>
                <a:lnTo>
                  <a:pt x="15804" y="3362"/>
                </a:lnTo>
                <a:lnTo>
                  <a:pt x="15735" y="3171"/>
                </a:lnTo>
                <a:lnTo>
                  <a:pt x="15717" y="3154"/>
                </a:lnTo>
                <a:lnTo>
                  <a:pt x="15544" y="3102"/>
                </a:lnTo>
                <a:lnTo>
                  <a:pt x="15353" y="3033"/>
                </a:lnTo>
                <a:lnTo>
                  <a:pt x="15284" y="2859"/>
                </a:lnTo>
                <a:lnTo>
                  <a:pt x="15215" y="2669"/>
                </a:lnTo>
                <a:lnTo>
                  <a:pt x="15197" y="2651"/>
                </a:lnTo>
                <a:lnTo>
                  <a:pt x="15007" y="2599"/>
                </a:lnTo>
                <a:lnTo>
                  <a:pt x="14833" y="2530"/>
                </a:lnTo>
                <a:lnTo>
                  <a:pt x="14747" y="2339"/>
                </a:lnTo>
                <a:lnTo>
                  <a:pt x="14677" y="2166"/>
                </a:lnTo>
                <a:lnTo>
                  <a:pt x="14677" y="2149"/>
                </a:lnTo>
                <a:lnTo>
                  <a:pt x="14487" y="2097"/>
                </a:lnTo>
                <a:lnTo>
                  <a:pt x="14296" y="2028"/>
                </a:lnTo>
                <a:lnTo>
                  <a:pt x="14227" y="1837"/>
                </a:lnTo>
                <a:lnTo>
                  <a:pt x="14158" y="1646"/>
                </a:lnTo>
                <a:lnTo>
                  <a:pt x="14140" y="1646"/>
                </a:lnTo>
                <a:lnTo>
                  <a:pt x="13967" y="1577"/>
                </a:lnTo>
                <a:lnTo>
                  <a:pt x="13776" y="1525"/>
                </a:lnTo>
                <a:lnTo>
                  <a:pt x="13707" y="1334"/>
                </a:lnTo>
                <a:lnTo>
                  <a:pt x="13638" y="1144"/>
                </a:lnTo>
                <a:lnTo>
                  <a:pt x="13620" y="1144"/>
                </a:lnTo>
                <a:lnTo>
                  <a:pt x="13447" y="1075"/>
                </a:lnTo>
                <a:lnTo>
                  <a:pt x="13257" y="1023"/>
                </a:lnTo>
                <a:lnTo>
                  <a:pt x="13187" y="832"/>
                </a:lnTo>
                <a:lnTo>
                  <a:pt x="13101" y="641"/>
                </a:lnTo>
                <a:lnTo>
                  <a:pt x="12910" y="572"/>
                </a:lnTo>
                <a:lnTo>
                  <a:pt x="12737" y="503"/>
                </a:lnTo>
                <a:lnTo>
                  <a:pt x="12650" y="329"/>
                </a:lnTo>
                <a:lnTo>
                  <a:pt x="12581" y="139"/>
                </a:lnTo>
                <a:lnTo>
                  <a:pt x="12581" y="121"/>
                </a:lnTo>
                <a:lnTo>
                  <a:pt x="12390" y="69"/>
                </a:lnTo>
                <a:lnTo>
                  <a:pt x="12217" y="0"/>
                </a:lnTo>
                <a:close/>
              </a:path>
            </a:pathLst>
          </a:custGeom>
          <a:solidFill>
            <a:srgbClr val="F1FAFF">
              <a:alpha val="67600"/>
            </a:srgbClr>
          </a:solidFill>
          <a:ln>
            <a:noFill/>
          </a:ln>
          <a:effectLst>
            <a:outerShdw blurRad="42863" dist="9525" dir="5400000" algn="bl" rotWithShape="0">
              <a:srgbClr val="783F04">
                <a:alpha val="22000"/>
              </a:srgbClr>
            </a:outerShdw>
          </a:effectLst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400" b="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3"/>
          <p:cNvSpPr txBox="1">
            <a:spLocks noGrp="1"/>
          </p:cNvSpPr>
          <p:nvPr>
            <p:ph type="ctrTitle"/>
          </p:nvPr>
        </p:nvSpPr>
        <p:spPr>
          <a:xfrm rot="162489">
            <a:off x="3535386" y="1274087"/>
            <a:ext cx="3466772" cy="1673775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1"/>
          </p:nvPr>
        </p:nvSpPr>
        <p:spPr>
          <a:xfrm rot="162502">
            <a:off x="3781288" y="3328670"/>
            <a:ext cx="2825256" cy="721711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" name="Google Shape;80;p3"/>
          <p:cNvSpPr txBox="1">
            <a:spLocks noGrp="1"/>
          </p:cNvSpPr>
          <p:nvPr>
            <p:ph type="title" idx="2"/>
          </p:nvPr>
        </p:nvSpPr>
        <p:spPr>
          <a:xfrm rot="-532199">
            <a:off x="2066030" y="1940967"/>
            <a:ext cx="1192663" cy="920009"/>
          </a:xfrm>
          <a:prstGeom prst="rect">
            <a:avLst/>
          </a:prstGeom>
          <a:noFill/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0470308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EA9337-2902-40B2-8377-8895068A9A7A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49087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27BC2-F5AD-4144-BFEB-756008960993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99132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82AB2-545F-4612-954A-56CF3FB28B78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09694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D55E1-3D04-4537-9683-A6039B851F2C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88411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104C3-AC1C-4D5B-994D-0A218C2CAF97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4388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AC032-B7BF-4A87-8ED2-C0699283165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95363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492B0-5A47-454C-B90A-56D6A792754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32829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FFBAC-B3C3-465C-902C-B5586DF9612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93777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18079-135A-4827-8E77-24BB82180FB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84042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00709-6D9F-4BCB-95E5-CB3B19FACAF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939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84;p4"/>
          <p:cNvGrpSpPr>
            <a:grpSpLocks/>
          </p:cNvGrpSpPr>
          <p:nvPr/>
        </p:nvGrpSpPr>
        <p:grpSpPr bwMode="auto">
          <a:xfrm>
            <a:off x="603250" y="344488"/>
            <a:ext cx="7937500" cy="4454525"/>
            <a:chOff x="238125" y="847975"/>
            <a:chExt cx="7143400" cy="4009400"/>
          </a:xfrm>
        </p:grpSpPr>
        <p:sp>
          <p:nvSpPr>
            <p:cNvPr id="5" name="Google Shape;85;p4"/>
            <p:cNvSpPr/>
            <p:nvPr/>
          </p:nvSpPr>
          <p:spPr>
            <a:xfrm>
              <a:off x="238125" y="847975"/>
              <a:ext cx="714340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86;p4"/>
            <p:cNvSpPr>
              <a:spLocks/>
            </p:cNvSpPr>
            <p:nvPr/>
          </p:nvSpPr>
          <p:spPr bwMode="auto">
            <a:xfrm>
              <a:off x="238125" y="1114625"/>
              <a:ext cx="7138400" cy="3600"/>
            </a:xfrm>
            <a:custGeom>
              <a:avLst/>
              <a:gdLst>
                <a:gd name="T0" fmla="*/ 0 w 285536"/>
                <a:gd name="T1" fmla="*/ 25 h 144"/>
                <a:gd name="T2" fmla="*/ 0 w 285536"/>
                <a:gd name="T3" fmla="*/ 3600 h 144"/>
                <a:gd name="T4" fmla="*/ 7138400 w 285536"/>
                <a:gd name="T5" fmla="*/ 3600 h 144"/>
                <a:gd name="T6" fmla="*/ 7138400 w 285536"/>
                <a:gd name="T7" fmla="*/ 25 h 144"/>
                <a:gd name="T8" fmla="*/ 0 w 285536"/>
                <a:gd name="T9" fmla="*/ 25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" name="Google Shape;87;p4"/>
            <p:cNvSpPr>
              <a:spLocks/>
            </p:cNvSpPr>
            <p:nvPr/>
          </p:nvSpPr>
          <p:spPr bwMode="auto">
            <a:xfrm>
              <a:off x="238125" y="1325900"/>
              <a:ext cx="7138400" cy="3250"/>
            </a:xfrm>
            <a:custGeom>
              <a:avLst/>
              <a:gdLst>
                <a:gd name="T0" fmla="*/ 0 w 285536"/>
                <a:gd name="T1" fmla="*/ 25 h 130"/>
                <a:gd name="T2" fmla="*/ 0 w 285536"/>
                <a:gd name="T3" fmla="*/ 3225 h 130"/>
                <a:gd name="T4" fmla="*/ 7138400 w 285536"/>
                <a:gd name="T5" fmla="*/ 3225 h 130"/>
                <a:gd name="T6" fmla="*/ 7138400 w 285536"/>
                <a:gd name="T7" fmla="*/ 25 h 130"/>
                <a:gd name="T8" fmla="*/ 0 w 285536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" name="Google Shape;88;p4"/>
            <p:cNvSpPr>
              <a:spLocks/>
            </p:cNvSpPr>
            <p:nvPr/>
          </p:nvSpPr>
          <p:spPr bwMode="auto">
            <a:xfrm>
              <a:off x="238125" y="1747725"/>
              <a:ext cx="99400" cy="3600"/>
            </a:xfrm>
            <a:custGeom>
              <a:avLst/>
              <a:gdLst>
                <a:gd name="T0" fmla="*/ 0 w 3976"/>
                <a:gd name="T1" fmla="*/ 0 h 144"/>
                <a:gd name="T2" fmla="*/ 0 w 3976"/>
                <a:gd name="T3" fmla="*/ 3575 h 144"/>
                <a:gd name="T4" fmla="*/ 96525 w 3976"/>
                <a:gd name="T5" fmla="*/ 3575 h 144"/>
                <a:gd name="T6" fmla="*/ 99375 w 3976"/>
                <a:gd name="T7" fmla="*/ 0 h 144"/>
                <a:gd name="T8" fmla="*/ 0 w 3976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" name="Google Shape;89;p4"/>
            <p:cNvSpPr>
              <a:spLocks/>
            </p:cNvSpPr>
            <p:nvPr/>
          </p:nvSpPr>
          <p:spPr bwMode="auto">
            <a:xfrm>
              <a:off x="238125" y="3013875"/>
              <a:ext cx="7138400" cy="3600"/>
            </a:xfrm>
            <a:custGeom>
              <a:avLst/>
              <a:gdLst>
                <a:gd name="T0" fmla="*/ 0 w 285536"/>
                <a:gd name="T1" fmla="*/ 25 h 144"/>
                <a:gd name="T2" fmla="*/ 0 w 285536"/>
                <a:gd name="T3" fmla="*/ 3600 h 144"/>
                <a:gd name="T4" fmla="*/ 7138400 w 285536"/>
                <a:gd name="T5" fmla="*/ 3600 h 144"/>
                <a:gd name="T6" fmla="*/ 7138400 w 285536"/>
                <a:gd name="T7" fmla="*/ 25 h 144"/>
                <a:gd name="T8" fmla="*/ 0 w 285536"/>
                <a:gd name="T9" fmla="*/ 25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" name="Google Shape;90;p4"/>
            <p:cNvSpPr>
              <a:spLocks/>
            </p:cNvSpPr>
            <p:nvPr/>
          </p:nvSpPr>
          <p:spPr bwMode="auto">
            <a:xfrm>
              <a:off x="238125" y="3225150"/>
              <a:ext cx="7138400" cy="3250"/>
            </a:xfrm>
            <a:custGeom>
              <a:avLst/>
              <a:gdLst>
                <a:gd name="T0" fmla="*/ 0 w 285536"/>
                <a:gd name="T1" fmla="*/ 0 h 130"/>
                <a:gd name="T2" fmla="*/ 0 w 285536"/>
                <a:gd name="T3" fmla="*/ 3225 h 130"/>
                <a:gd name="T4" fmla="*/ 7138400 w 285536"/>
                <a:gd name="T5" fmla="*/ 3225 h 130"/>
                <a:gd name="T6" fmla="*/ 7138400 w 285536"/>
                <a:gd name="T7" fmla="*/ 0 h 130"/>
                <a:gd name="T8" fmla="*/ 0 w 285536"/>
                <a:gd name="T9" fmla="*/ 0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91;p4"/>
            <p:cNvSpPr>
              <a:spLocks/>
            </p:cNvSpPr>
            <p:nvPr/>
          </p:nvSpPr>
          <p:spPr bwMode="auto">
            <a:xfrm>
              <a:off x="238125" y="3436050"/>
              <a:ext cx="7138400" cy="3250"/>
            </a:xfrm>
            <a:custGeom>
              <a:avLst/>
              <a:gdLst>
                <a:gd name="T0" fmla="*/ 0 w 285536"/>
                <a:gd name="T1" fmla="*/ 25 h 130"/>
                <a:gd name="T2" fmla="*/ 0 w 285536"/>
                <a:gd name="T3" fmla="*/ 3225 h 130"/>
                <a:gd name="T4" fmla="*/ 7138400 w 285536"/>
                <a:gd name="T5" fmla="*/ 3225 h 130"/>
                <a:gd name="T6" fmla="*/ 7138400 w 285536"/>
                <a:gd name="T7" fmla="*/ 25 h 130"/>
                <a:gd name="T8" fmla="*/ 0 w 285536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92;p4"/>
            <p:cNvSpPr>
              <a:spLocks/>
            </p:cNvSpPr>
            <p:nvPr/>
          </p:nvSpPr>
          <p:spPr bwMode="auto">
            <a:xfrm>
              <a:off x="238125" y="3646975"/>
              <a:ext cx="7138400" cy="3575"/>
            </a:xfrm>
            <a:custGeom>
              <a:avLst/>
              <a:gdLst>
                <a:gd name="T0" fmla="*/ 0 w 285536"/>
                <a:gd name="T1" fmla="*/ 0 h 143"/>
                <a:gd name="T2" fmla="*/ 0 w 285536"/>
                <a:gd name="T3" fmla="*/ 3575 h 143"/>
                <a:gd name="T4" fmla="*/ 7138400 w 285536"/>
                <a:gd name="T5" fmla="*/ 3575 h 143"/>
                <a:gd name="T6" fmla="*/ 7138400 w 285536"/>
                <a:gd name="T7" fmla="*/ 0 h 143"/>
                <a:gd name="T8" fmla="*/ 0 w 285536"/>
                <a:gd name="T9" fmla="*/ 0 h 1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93;p4"/>
            <p:cNvSpPr>
              <a:spLocks/>
            </p:cNvSpPr>
            <p:nvPr/>
          </p:nvSpPr>
          <p:spPr bwMode="auto">
            <a:xfrm>
              <a:off x="238125" y="1536800"/>
              <a:ext cx="7138400" cy="3250"/>
            </a:xfrm>
            <a:custGeom>
              <a:avLst/>
              <a:gdLst>
                <a:gd name="T0" fmla="*/ 0 w 285536"/>
                <a:gd name="T1" fmla="*/ 25 h 130"/>
                <a:gd name="T2" fmla="*/ 0 w 285536"/>
                <a:gd name="T3" fmla="*/ 3250 h 130"/>
                <a:gd name="T4" fmla="*/ 121900 w 285536"/>
                <a:gd name="T5" fmla="*/ 3250 h 130"/>
                <a:gd name="T6" fmla="*/ 137100 w 285536"/>
                <a:gd name="T7" fmla="*/ 1100 h 130"/>
                <a:gd name="T8" fmla="*/ 152275 w 285536"/>
                <a:gd name="T9" fmla="*/ 3250 h 130"/>
                <a:gd name="T10" fmla="*/ 7138400 w 285536"/>
                <a:gd name="T11" fmla="*/ 3250 h 130"/>
                <a:gd name="T12" fmla="*/ 7138400 w 285536"/>
                <a:gd name="T13" fmla="*/ 25 h 130"/>
                <a:gd name="T14" fmla="*/ 0 w 285536"/>
                <a:gd name="T15" fmla="*/ 25 h 1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" name="Google Shape;94;p4"/>
            <p:cNvSpPr>
              <a:spLocks/>
            </p:cNvSpPr>
            <p:nvPr/>
          </p:nvSpPr>
          <p:spPr bwMode="auto">
            <a:xfrm>
              <a:off x="337125" y="1747725"/>
              <a:ext cx="750" cy="725"/>
            </a:xfrm>
            <a:custGeom>
              <a:avLst/>
              <a:gdLst>
                <a:gd name="T0" fmla="*/ 25 w 30"/>
                <a:gd name="T1" fmla="*/ 0 h 29"/>
                <a:gd name="T2" fmla="*/ 25 w 30"/>
                <a:gd name="T3" fmla="*/ 725 h 29"/>
                <a:gd name="T4" fmla="*/ 725 w 30"/>
                <a:gd name="T5" fmla="*/ 0 h 29"/>
                <a:gd name="T6" fmla="*/ 25 w 30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95;p4"/>
            <p:cNvSpPr>
              <a:spLocks/>
            </p:cNvSpPr>
            <p:nvPr/>
          </p:nvSpPr>
          <p:spPr bwMode="auto">
            <a:xfrm>
              <a:off x="413275" y="1747725"/>
              <a:ext cx="6963250" cy="3600"/>
            </a:xfrm>
            <a:custGeom>
              <a:avLst/>
              <a:gdLst>
                <a:gd name="T0" fmla="*/ 0 w 278530"/>
                <a:gd name="T1" fmla="*/ 0 h 144"/>
                <a:gd name="T2" fmla="*/ 2875 w 278530"/>
                <a:gd name="T3" fmla="*/ 3575 h 144"/>
                <a:gd name="T4" fmla="*/ 6963250 w 278530"/>
                <a:gd name="T5" fmla="*/ 3575 h 144"/>
                <a:gd name="T6" fmla="*/ 6963250 w 278530"/>
                <a:gd name="T7" fmla="*/ 0 h 144"/>
                <a:gd name="T8" fmla="*/ 0 w 278530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96;p4"/>
            <p:cNvSpPr>
              <a:spLocks/>
            </p:cNvSpPr>
            <p:nvPr/>
          </p:nvSpPr>
          <p:spPr bwMode="auto">
            <a:xfrm>
              <a:off x="238125" y="1958975"/>
              <a:ext cx="88300" cy="3250"/>
            </a:xfrm>
            <a:custGeom>
              <a:avLst/>
              <a:gdLst>
                <a:gd name="T0" fmla="*/ 0 w 3532"/>
                <a:gd name="T1" fmla="*/ 25 h 130"/>
                <a:gd name="T2" fmla="*/ 0 w 3532"/>
                <a:gd name="T3" fmla="*/ 3250 h 130"/>
                <a:gd name="T4" fmla="*/ 87225 w 3532"/>
                <a:gd name="T5" fmla="*/ 3250 h 130"/>
                <a:gd name="T6" fmla="*/ 88300 w 3532"/>
                <a:gd name="T7" fmla="*/ 25 h 130"/>
                <a:gd name="T8" fmla="*/ 0 w 3532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97;p4"/>
            <p:cNvSpPr>
              <a:spLocks/>
            </p:cNvSpPr>
            <p:nvPr/>
          </p:nvSpPr>
          <p:spPr bwMode="auto">
            <a:xfrm>
              <a:off x="424725" y="1958975"/>
              <a:ext cx="6951800" cy="3250"/>
            </a:xfrm>
            <a:custGeom>
              <a:avLst/>
              <a:gdLst>
                <a:gd name="T0" fmla="*/ 0 w 278072"/>
                <a:gd name="T1" fmla="*/ 25 h 130"/>
                <a:gd name="T2" fmla="*/ 1425 w 278072"/>
                <a:gd name="T3" fmla="*/ 3250 h 130"/>
                <a:gd name="T4" fmla="*/ 6951800 w 278072"/>
                <a:gd name="T5" fmla="*/ 3250 h 130"/>
                <a:gd name="T6" fmla="*/ 6951800 w 278072"/>
                <a:gd name="T7" fmla="*/ 25 h 130"/>
                <a:gd name="T8" fmla="*/ 0 w 278072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98;p4"/>
            <p:cNvSpPr>
              <a:spLocks/>
            </p:cNvSpPr>
            <p:nvPr/>
          </p:nvSpPr>
          <p:spPr bwMode="auto">
            <a:xfrm>
              <a:off x="238125" y="2169900"/>
              <a:ext cx="85100" cy="3225"/>
            </a:xfrm>
            <a:custGeom>
              <a:avLst/>
              <a:gdLst>
                <a:gd name="T0" fmla="*/ 0 w 3404"/>
                <a:gd name="T1" fmla="*/ 0 h 129"/>
                <a:gd name="T2" fmla="*/ 0 w 3404"/>
                <a:gd name="T3" fmla="*/ 3225 h 129"/>
                <a:gd name="T4" fmla="*/ 85075 w 3404"/>
                <a:gd name="T5" fmla="*/ 3225 h 129"/>
                <a:gd name="T6" fmla="*/ 85075 w 3404"/>
                <a:gd name="T7" fmla="*/ 1075 h 129"/>
                <a:gd name="T8" fmla="*/ 85075 w 3404"/>
                <a:gd name="T9" fmla="*/ 0 h 129"/>
                <a:gd name="T10" fmla="*/ 0 w 3404"/>
                <a:gd name="T11" fmla="*/ 0 h 1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99;p4"/>
            <p:cNvSpPr>
              <a:spLocks/>
            </p:cNvSpPr>
            <p:nvPr/>
          </p:nvSpPr>
          <p:spPr bwMode="auto">
            <a:xfrm>
              <a:off x="428300" y="2169900"/>
              <a:ext cx="6948575" cy="3225"/>
            </a:xfrm>
            <a:custGeom>
              <a:avLst/>
              <a:gdLst>
                <a:gd name="T0" fmla="*/ 0 w 277943"/>
                <a:gd name="T1" fmla="*/ 0 h 129"/>
                <a:gd name="T2" fmla="*/ 0 w 277943"/>
                <a:gd name="T3" fmla="*/ 1075 h 129"/>
                <a:gd name="T4" fmla="*/ 0 w 277943"/>
                <a:gd name="T5" fmla="*/ 3225 h 129"/>
                <a:gd name="T6" fmla="*/ 6948575 w 277943"/>
                <a:gd name="T7" fmla="*/ 3225 h 129"/>
                <a:gd name="T8" fmla="*/ 6948575 w 277943"/>
                <a:gd name="T9" fmla="*/ 0 h 129"/>
                <a:gd name="T10" fmla="*/ 0 w 277943"/>
                <a:gd name="T11" fmla="*/ 0 h 1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100;p4"/>
            <p:cNvSpPr>
              <a:spLocks/>
            </p:cNvSpPr>
            <p:nvPr/>
          </p:nvSpPr>
          <p:spPr bwMode="auto">
            <a:xfrm>
              <a:off x="238125" y="2380800"/>
              <a:ext cx="88675" cy="3600"/>
            </a:xfrm>
            <a:custGeom>
              <a:avLst/>
              <a:gdLst>
                <a:gd name="T0" fmla="*/ 0 w 3547"/>
                <a:gd name="T1" fmla="*/ 0 h 144"/>
                <a:gd name="T2" fmla="*/ 0 w 3547"/>
                <a:gd name="T3" fmla="*/ 3575 h 144"/>
                <a:gd name="T4" fmla="*/ 88650 w 3547"/>
                <a:gd name="T5" fmla="*/ 3575 h 144"/>
                <a:gd name="T6" fmla="*/ 87575 w 3547"/>
                <a:gd name="T7" fmla="*/ 0 h 144"/>
                <a:gd name="T8" fmla="*/ 0 w 3547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101;p4"/>
            <p:cNvSpPr>
              <a:spLocks/>
            </p:cNvSpPr>
            <p:nvPr/>
          </p:nvSpPr>
          <p:spPr bwMode="auto">
            <a:xfrm>
              <a:off x="424725" y="2380800"/>
              <a:ext cx="6951800" cy="3600"/>
            </a:xfrm>
            <a:custGeom>
              <a:avLst/>
              <a:gdLst>
                <a:gd name="T0" fmla="*/ 1075 w 278072"/>
                <a:gd name="T1" fmla="*/ 0 h 144"/>
                <a:gd name="T2" fmla="*/ 0 w 278072"/>
                <a:gd name="T3" fmla="*/ 3575 h 144"/>
                <a:gd name="T4" fmla="*/ 6951800 w 278072"/>
                <a:gd name="T5" fmla="*/ 3575 h 144"/>
                <a:gd name="T6" fmla="*/ 6951800 w 278072"/>
                <a:gd name="T7" fmla="*/ 0 h 144"/>
                <a:gd name="T8" fmla="*/ 1075 w 278072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102;p4"/>
            <p:cNvSpPr>
              <a:spLocks/>
            </p:cNvSpPr>
            <p:nvPr/>
          </p:nvSpPr>
          <p:spPr bwMode="auto">
            <a:xfrm>
              <a:off x="238125" y="2592075"/>
              <a:ext cx="100825" cy="3225"/>
            </a:xfrm>
            <a:custGeom>
              <a:avLst/>
              <a:gdLst>
                <a:gd name="T0" fmla="*/ 0 w 4033"/>
                <a:gd name="T1" fmla="*/ 0 h 129"/>
                <a:gd name="T2" fmla="*/ 0 w 4033"/>
                <a:gd name="T3" fmla="*/ 3225 h 129"/>
                <a:gd name="T4" fmla="*/ 100800 w 4033"/>
                <a:gd name="T5" fmla="*/ 3225 h 129"/>
                <a:gd name="T6" fmla="*/ 97600 w 4033"/>
                <a:gd name="T7" fmla="*/ 0 h 129"/>
                <a:gd name="T8" fmla="*/ 0 w 4033"/>
                <a:gd name="T9" fmla="*/ 0 h 1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103;p4"/>
            <p:cNvSpPr>
              <a:spLocks/>
            </p:cNvSpPr>
            <p:nvPr/>
          </p:nvSpPr>
          <p:spPr bwMode="auto">
            <a:xfrm>
              <a:off x="412550" y="2592075"/>
              <a:ext cx="6963975" cy="3225"/>
            </a:xfrm>
            <a:custGeom>
              <a:avLst/>
              <a:gdLst>
                <a:gd name="T0" fmla="*/ 3250 w 278559"/>
                <a:gd name="T1" fmla="*/ 0 h 129"/>
                <a:gd name="T2" fmla="*/ 25 w 278559"/>
                <a:gd name="T3" fmla="*/ 3225 h 129"/>
                <a:gd name="T4" fmla="*/ 6963975 w 278559"/>
                <a:gd name="T5" fmla="*/ 3225 h 129"/>
                <a:gd name="T6" fmla="*/ 6963975 w 278559"/>
                <a:gd name="T7" fmla="*/ 0 h 129"/>
                <a:gd name="T8" fmla="*/ 3250 w 278559"/>
                <a:gd name="T9" fmla="*/ 0 h 1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104;p4"/>
            <p:cNvSpPr>
              <a:spLocks/>
            </p:cNvSpPr>
            <p:nvPr/>
          </p:nvSpPr>
          <p:spPr bwMode="auto">
            <a:xfrm>
              <a:off x="238125" y="2802975"/>
              <a:ext cx="7138400" cy="3250"/>
            </a:xfrm>
            <a:custGeom>
              <a:avLst/>
              <a:gdLst>
                <a:gd name="T0" fmla="*/ 0 w 285536"/>
                <a:gd name="T1" fmla="*/ 0 h 130"/>
                <a:gd name="T2" fmla="*/ 0 w 285536"/>
                <a:gd name="T3" fmla="*/ 3225 h 130"/>
                <a:gd name="T4" fmla="*/ 7138400 w 285536"/>
                <a:gd name="T5" fmla="*/ 3225 h 130"/>
                <a:gd name="T6" fmla="*/ 7138400 w 285536"/>
                <a:gd name="T7" fmla="*/ 0 h 130"/>
                <a:gd name="T8" fmla="*/ 144775 w 285536"/>
                <a:gd name="T9" fmla="*/ 0 h 130"/>
                <a:gd name="T10" fmla="*/ 137575 w 285536"/>
                <a:gd name="T11" fmla="*/ 550 h 130"/>
                <a:gd name="T12" fmla="*/ 130125 w 285536"/>
                <a:gd name="T13" fmla="*/ 0 h 130"/>
                <a:gd name="T14" fmla="*/ 0 w 285536"/>
                <a:gd name="T15" fmla="*/ 0 h 1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105;p4"/>
            <p:cNvSpPr>
              <a:spLocks/>
            </p:cNvSpPr>
            <p:nvPr/>
          </p:nvSpPr>
          <p:spPr bwMode="auto">
            <a:xfrm>
              <a:off x="238125" y="3858225"/>
              <a:ext cx="130500" cy="3250"/>
            </a:xfrm>
            <a:custGeom>
              <a:avLst/>
              <a:gdLst>
                <a:gd name="T0" fmla="*/ 0 w 5220"/>
                <a:gd name="T1" fmla="*/ 25 h 130"/>
                <a:gd name="T2" fmla="*/ 0 w 5220"/>
                <a:gd name="T3" fmla="*/ 3225 h 130"/>
                <a:gd name="T4" fmla="*/ 117600 w 5220"/>
                <a:gd name="T5" fmla="*/ 3225 h 130"/>
                <a:gd name="T6" fmla="*/ 130475 w 5220"/>
                <a:gd name="T7" fmla="*/ 25 h 130"/>
                <a:gd name="T8" fmla="*/ 0 w 5220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106;p4"/>
            <p:cNvSpPr>
              <a:spLocks/>
            </p:cNvSpPr>
            <p:nvPr/>
          </p:nvSpPr>
          <p:spPr bwMode="auto">
            <a:xfrm>
              <a:off x="382900" y="3858225"/>
              <a:ext cx="6993625" cy="3250"/>
            </a:xfrm>
            <a:custGeom>
              <a:avLst/>
              <a:gdLst>
                <a:gd name="T0" fmla="*/ 0 w 279745"/>
                <a:gd name="T1" fmla="*/ 25 h 130"/>
                <a:gd name="T2" fmla="*/ 12525 w 279745"/>
                <a:gd name="T3" fmla="*/ 3225 h 130"/>
                <a:gd name="T4" fmla="*/ 6993625 w 279745"/>
                <a:gd name="T5" fmla="*/ 3225 h 130"/>
                <a:gd name="T6" fmla="*/ 6993625 w 279745"/>
                <a:gd name="T7" fmla="*/ 25 h 130"/>
                <a:gd name="T8" fmla="*/ 0 w 279745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107;p4"/>
            <p:cNvSpPr>
              <a:spLocks/>
            </p:cNvSpPr>
            <p:nvPr/>
          </p:nvSpPr>
          <p:spPr bwMode="auto">
            <a:xfrm>
              <a:off x="238125" y="4069125"/>
              <a:ext cx="97600" cy="3250"/>
            </a:xfrm>
            <a:custGeom>
              <a:avLst/>
              <a:gdLst>
                <a:gd name="T0" fmla="*/ 0 w 3904"/>
                <a:gd name="T1" fmla="*/ 25 h 130"/>
                <a:gd name="T2" fmla="*/ 0 w 3904"/>
                <a:gd name="T3" fmla="*/ 3250 h 130"/>
                <a:gd name="T4" fmla="*/ 95100 w 3904"/>
                <a:gd name="T5" fmla="*/ 3250 h 130"/>
                <a:gd name="T6" fmla="*/ 97600 w 3904"/>
                <a:gd name="T7" fmla="*/ 25 h 130"/>
                <a:gd name="T8" fmla="*/ 0 w 3904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108;p4"/>
            <p:cNvSpPr>
              <a:spLocks/>
            </p:cNvSpPr>
            <p:nvPr/>
          </p:nvSpPr>
          <p:spPr bwMode="auto">
            <a:xfrm>
              <a:off x="415425" y="4069125"/>
              <a:ext cx="6961100" cy="3250"/>
            </a:xfrm>
            <a:custGeom>
              <a:avLst/>
              <a:gdLst>
                <a:gd name="T0" fmla="*/ 0 w 278444"/>
                <a:gd name="T1" fmla="*/ 25 h 130"/>
                <a:gd name="T2" fmla="*/ 2875 w 278444"/>
                <a:gd name="T3" fmla="*/ 3250 h 130"/>
                <a:gd name="T4" fmla="*/ 6961100 w 278444"/>
                <a:gd name="T5" fmla="*/ 3250 h 130"/>
                <a:gd name="T6" fmla="*/ 6961100 w 278444"/>
                <a:gd name="T7" fmla="*/ 25 h 130"/>
                <a:gd name="T8" fmla="*/ 0 w 278444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109;p4"/>
            <p:cNvSpPr>
              <a:spLocks/>
            </p:cNvSpPr>
            <p:nvPr/>
          </p:nvSpPr>
          <p:spPr bwMode="auto">
            <a:xfrm>
              <a:off x="425775" y="4280050"/>
              <a:ext cx="6950750" cy="3600"/>
            </a:xfrm>
            <a:custGeom>
              <a:avLst/>
              <a:gdLst>
                <a:gd name="T0" fmla="*/ 25 w 278030"/>
                <a:gd name="T1" fmla="*/ 0 h 144"/>
                <a:gd name="T2" fmla="*/ 1100 w 278030"/>
                <a:gd name="T3" fmla="*/ 3575 h 144"/>
                <a:gd name="T4" fmla="*/ 6950750 w 278030"/>
                <a:gd name="T5" fmla="*/ 3575 h 144"/>
                <a:gd name="T6" fmla="*/ 6950750 w 278030"/>
                <a:gd name="T7" fmla="*/ 0 h 144"/>
                <a:gd name="T8" fmla="*/ 25 w 278030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" name="Google Shape;110;p4"/>
            <p:cNvSpPr>
              <a:spLocks/>
            </p:cNvSpPr>
            <p:nvPr/>
          </p:nvSpPr>
          <p:spPr bwMode="auto">
            <a:xfrm>
              <a:off x="238125" y="4280050"/>
              <a:ext cx="87600" cy="3600"/>
            </a:xfrm>
            <a:custGeom>
              <a:avLst/>
              <a:gdLst>
                <a:gd name="T0" fmla="*/ 0 w 3504"/>
                <a:gd name="T1" fmla="*/ 0 h 144"/>
                <a:gd name="T2" fmla="*/ 0 w 3504"/>
                <a:gd name="T3" fmla="*/ 3575 h 144"/>
                <a:gd name="T4" fmla="*/ 86500 w 3504"/>
                <a:gd name="T5" fmla="*/ 3575 h 144"/>
                <a:gd name="T6" fmla="*/ 87575 w 3504"/>
                <a:gd name="T7" fmla="*/ 0 h 144"/>
                <a:gd name="T8" fmla="*/ 0 w 3504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" name="Google Shape;111;p4"/>
            <p:cNvSpPr>
              <a:spLocks/>
            </p:cNvSpPr>
            <p:nvPr/>
          </p:nvSpPr>
          <p:spPr bwMode="auto">
            <a:xfrm>
              <a:off x="428300" y="4491300"/>
              <a:ext cx="6948575" cy="3250"/>
            </a:xfrm>
            <a:custGeom>
              <a:avLst/>
              <a:gdLst>
                <a:gd name="T0" fmla="*/ 0 w 277943"/>
                <a:gd name="T1" fmla="*/ 25 h 130"/>
                <a:gd name="T2" fmla="*/ 0 w 277943"/>
                <a:gd name="T3" fmla="*/ 3250 h 130"/>
                <a:gd name="T4" fmla="*/ 6948575 w 277943"/>
                <a:gd name="T5" fmla="*/ 3250 h 130"/>
                <a:gd name="T6" fmla="*/ 6948575 w 277943"/>
                <a:gd name="T7" fmla="*/ 25 h 130"/>
                <a:gd name="T8" fmla="*/ 0 w 277943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" name="Google Shape;112;p4"/>
            <p:cNvSpPr>
              <a:spLocks/>
            </p:cNvSpPr>
            <p:nvPr/>
          </p:nvSpPr>
          <p:spPr bwMode="auto">
            <a:xfrm>
              <a:off x="238125" y="4491300"/>
              <a:ext cx="85100" cy="3250"/>
            </a:xfrm>
            <a:custGeom>
              <a:avLst/>
              <a:gdLst>
                <a:gd name="T0" fmla="*/ 0 w 3404"/>
                <a:gd name="T1" fmla="*/ 25 h 130"/>
                <a:gd name="T2" fmla="*/ 0 w 3404"/>
                <a:gd name="T3" fmla="*/ 3250 h 130"/>
                <a:gd name="T4" fmla="*/ 85075 w 3404"/>
                <a:gd name="T5" fmla="*/ 3250 h 130"/>
                <a:gd name="T6" fmla="*/ 85075 w 3404"/>
                <a:gd name="T7" fmla="*/ 25 h 130"/>
                <a:gd name="T8" fmla="*/ 0 w 3404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" name="Google Shape;113;p4"/>
            <p:cNvSpPr>
              <a:spLocks/>
            </p:cNvSpPr>
            <p:nvPr/>
          </p:nvSpPr>
          <p:spPr bwMode="auto">
            <a:xfrm>
              <a:off x="423650" y="4702225"/>
              <a:ext cx="6952875" cy="3225"/>
            </a:xfrm>
            <a:custGeom>
              <a:avLst/>
              <a:gdLst>
                <a:gd name="T0" fmla="*/ 1425 w 278115"/>
                <a:gd name="T1" fmla="*/ 0 h 129"/>
                <a:gd name="T2" fmla="*/ 0 w 278115"/>
                <a:gd name="T3" fmla="*/ 3225 h 129"/>
                <a:gd name="T4" fmla="*/ 6952875 w 278115"/>
                <a:gd name="T5" fmla="*/ 3225 h 129"/>
                <a:gd name="T6" fmla="*/ 6952875 w 278115"/>
                <a:gd name="T7" fmla="*/ 0 h 129"/>
                <a:gd name="T8" fmla="*/ 1425 w 278115"/>
                <a:gd name="T9" fmla="*/ 0 h 1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" name="Google Shape;114;p4"/>
            <p:cNvSpPr>
              <a:spLocks/>
            </p:cNvSpPr>
            <p:nvPr/>
          </p:nvSpPr>
          <p:spPr bwMode="auto">
            <a:xfrm>
              <a:off x="238125" y="4702225"/>
              <a:ext cx="89750" cy="3225"/>
            </a:xfrm>
            <a:custGeom>
              <a:avLst/>
              <a:gdLst>
                <a:gd name="T0" fmla="*/ 0 w 3590"/>
                <a:gd name="T1" fmla="*/ 0 h 129"/>
                <a:gd name="T2" fmla="*/ 0 w 3590"/>
                <a:gd name="T3" fmla="*/ 3225 h 129"/>
                <a:gd name="T4" fmla="*/ 89725 w 3590"/>
                <a:gd name="T5" fmla="*/ 3225 h 129"/>
                <a:gd name="T6" fmla="*/ 88300 w 3590"/>
                <a:gd name="T7" fmla="*/ 0 h 129"/>
                <a:gd name="T8" fmla="*/ 0 w 3590"/>
                <a:gd name="T9" fmla="*/ 0 h 1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1752600" y="1487950"/>
            <a:ext cx="5638800" cy="27885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 Thin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895350" y="494411"/>
            <a:ext cx="7353300" cy="635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999712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F8D41-2DAD-42E6-9B07-F642270DB47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49340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95A2A-122D-4721-8DEE-BE1B88369D9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58242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90AD7-69B7-47A3-A909-3E09F7CD0AA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60758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7441A-2999-4652-940A-BC8D86FE508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5189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43949-87D1-4662-9D15-4DA21293371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79312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AEB76-5312-48B9-BAD9-2504BAF0017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33257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440BC-1B14-4764-BBD9-9267CCF6CA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82499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AC032-B7BF-4A87-8ED2-C0699283165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65540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492B0-5A47-454C-B90A-56D6A792754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15063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FFBAC-B3C3-465C-902C-B5586DF9612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645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55;p6"/>
          <p:cNvGrpSpPr>
            <a:grpSpLocks/>
          </p:cNvGrpSpPr>
          <p:nvPr/>
        </p:nvGrpSpPr>
        <p:grpSpPr bwMode="auto">
          <a:xfrm>
            <a:off x="600075" y="344488"/>
            <a:ext cx="7937500" cy="4454525"/>
            <a:chOff x="238125" y="847975"/>
            <a:chExt cx="7143400" cy="4009400"/>
          </a:xfrm>
        </p:grpSpPr>
        <p:sp>
          <p:nvSpPr>
            <p:cNvPr id="4" name="Google Shape;156;p6"/>
            <p:cNvSpPr/>
            <p:nvPr/>
          </p:nvSpPr>
          <p:spPr>
            <a:xfrm>
              <a:off x="238125" y="847975"/>
              <a:ext cx="714340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157;p6"/>
            <p:cNvSpPr>
              <a:spLocks/>
            </p:cNvSpPr>
            <p:nvPr/>
          </p:nvSpPr>
          <p:spPr bwMode="auto">
            <a:xfrm>
              <a:off x="238125" y="1114625"/>
              <a:ext cx="7138400" cy="3600"/>
            </a:xfrm>
            <a:custGeom>
              <a:avLst/>
              <a:gdLst>
                <a:gd name="T0" fmla="*/ 0 w 285536"/>
                <a:gd name="T1" fmla="*/ 25 h 144"/>
                <a:gd name="T2" fmla="*/ 0 w 285536"/>
                <a:gd name="T3" fmla="*/ 3600 h 144"/>
                <a:gd name="T4" fmla="*/ 7138400 w 285536"/>
                <a:gd name="T5" fmla="*/ 3600 h 144"/>
                <a:gd name="T6" fmla="*/ 7138400 w 285536"/>
                <a:gd name="T7" fmla="*/ 25 h 144"/>
                <a:gd name="T8" fmla="*/ 0 w 285536"/>
                <a:gd name="T9" fmla="*/ 25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" name="Google Shape;158;p6"/>
            <p:cNvSpPr>
              <a:spLocks/>
            </p:cNvSpPr>
            <p:nvPr/>
          </p:nvSpPr>
          <p:spPr bwMode="auto">
            <a:xfrm>
              <a:off x="238125" y="1325900"/>
              <a:ext cx="7138400" cy="3250"/>
            </a:xfrm>
            <a:custGeom>
              <a:avLst/>
              <a:gdLst>
                <a:gd name="T0" fmla="*/ 0 w 285536"/>
                <a:gd name="T1" fmla="*/ 25 h 130"/>
                <a:gd name="T2" fmla="*/ 0 w 285536"/>
                <a:gd name="T3" fmla="*/ 3225 h 130"/>
                <a:gd name="T4" fmla="*/ 7138400 w 285536"/>
                <a:gd name="T5" fmla="*/ 3225 h 130"/>
                <a:gd name="T6" fmla="*/ 7138400 w 285536"/>
                <a:gd name="T7" fmla="*/ 25 h 130"/>
                <a:gd name="T8" fmla="*/ 0 w 285536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" name="Google Shape;159;p6"/>
            <p:cNvSpPr>
              <a:spLocks/>
            </p:cNvSpPr>
            <p:nvPr/>
          </p:nvSpPr>
          <p:spPr bwMode="auto">
            <a:xfrm>
              <a:off x="238125" y="1747725"/>
              <a:ext cx="99400" cy="3600"/>
            </a:xfrm>
            <a:custGeom>
              <a:avLst/>
              <a:gdLst>
                <a:gd name="T0" fmla="*/ 0 w 3976"/>
                <a:gd name="T1" fmla="*/ 0 h 144"/>
                <a:gd name="T2" fmla="*/ 0 w 3976"/>
                <a:gd name="T3" fmla="*/ 3575 h 144"/>
                <a:gd name="T4" fmla="*/ 96525 w 3976"/>
                <a:gd name="T5" fmla="*/ 3575 h 144"/>
                <a:gd name="T6" fmla="*/ 99375 w 3976"/>
                <a:gd name="T7" fmla="*/ 0 h 144"/>
                <a:gd name="T8" fmla="*/ 0 w 3976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" name="Google Shape;160;p6"/>
            <p:cNvSpPr>
              <a:spLocks/>
            </p:cNvSpPr>
            <p:nvPr/>
          </p:nvSpPr>
          <p:spPr bwMode="auto">
            <a:xfrm>
              <a:off x="238125" y="3013875"/>
              <a:ext cx="7138400" cy="3600"/>
            </a:xfrm>
            <a:custGeom>
              <a:avLst/>
              <a:gdLst>
                <a:gd name="T0" fmla="*/ 0 w 285536"/>
                <a:gd name="T1" fmla="*/ 25 h 144"/>
                <a:gd name="T2" fmla="*/ 0 w 285536"/>
                <a:gd name="T3" fmla="*/ 3600 h 144"/>
                <a:gd name="T4" fmla="*/ 7138400 w 285536"/>
                <a:gd name="T5" fmla="*/ 3600 h 144"/>
                <a:gd name="T6" fmla="*/ 7138400 w 285536"/>
                <a:gd name="T7" fmla="*/ 25 h 144"/>
                <a:gd name="T8" fmla="*/ 0 w 285536"/>
                <a:gd name="T9" fmla="*/ 25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" name="Google Shape;161;p6"/>
            <p:cNvSpPr>
              <a:spLocks/>
            </p:cNvSpPr>
            <p:nvPr/>
          </p:nvSpPr>
          <p:spPr bwMode="auto">
            <a:xfrm>
              <a:off x="238125" y="3225150"/>
              <a:ext cx="7138400" cy="3250"/>
            </a:xfrm>
            <a:custGeom>
              <a:avLst/>
              <a:gdLst>
                <a:gd name="T0" fmla="*/ 0 w 285536"/>
                <a:gd name="T1" fmla="*/ 0 h 130"/>
                <a:gd name="T2" fmla="*/ 0 w 285536"/>
                <a:gd name="T3" fmla="*/ 3225 h 130"/>
                <a:gd name="T4" fmla="*/ 7138400 w 285536"/>
                <a:gd name="T5" fmla="*/ 3225 h 130"/>
                <a:gd name="T6" fmla="*/ 7138400 w 285536"/>
                <a:gd name="T7" fmla="*/ 0 h 130"/>
                <a:gd name="T8" fmla="*/ 0 w 285536"/>
                <a:gd name="T9" fmla="*/ 0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" name="Google Shape;162;p6"/>
            <p:cNvSpPr>
              <a:spLocks/>
            </p:cNvSpPr>
            <p:nvPr/>
          </p:nvSpPr>
          <p:spPr bwMode="auto">
            <a:xfrm>
              <a:off x="238125" y="3436050"/>
              <a:ext cx="7138400" cy="3250"/>
            </a:xfrm>
            <a:custGeom>
              <a:avLst/>
              <a:gdLst>
                <a:gd name="T0" fmla="*/ 0 w 285536"/>
                <a:gd name="T1" fmla="*/ 25 h 130"/>
                <a:gd name="T2" fmla="*/ 0 w 285536"/>
                <a:gd name="T3" fmla="*/ 3225 h 130"/>
                <a:gd name="T4" fmla="*/ 7138400 w 285536"/>
                <a:gd name="T5" fmla="*/ 3225 h 130"/>
                <a:gd name="T6" fmla="*/ 7138400 w 285536"/>
                <a:gd name="T7" fmla="*/ 25 h 130"/>
                <a:gd name="T8" fmla="*/ 0 w 285536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163;p6"/>
            <p:cNvSpPr>
              <a:spLocks/>
            </p:cNvSpPr>
            <p:nvPr/>
          </p:nvSpPr>
          <p:spPr bwMode="auto">
            <a:xfrm>
              <a:off x="238125" y="3646975"/>
              <a:ext cx="7138400" cy="3575"/>
            </a:xfrm>
            <a:custGeom>
              <a:avLst/>
              <a:gdLst>
                <a:gd name="T0" fmla="*/ 0 w 285536"/>
                <a:gd name="T1" fmla="*/ 0 h 143"/>
                <a:gd name="T2" fmla="*/ 0 w 285536"/>
                <a:gd name="T3" fmla="*/ 3575 h 143"/>
                <a:gd name="T4" fmla="*/ 7138400 w 285536"/>
                <a:gd name="T5" fmla="*/ 3575 h 143"/>
                <a:gd name="T6" fmla="*/ 7138400 w 285536"/>
                <a:gd name="T7" fmla="*/ 0 h 143"/>
                <a:gd name="T8" fmla="*/ 0 w 285536"/>
                <a:gd name="T9" fmla="*/ 0 h 1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164;p6"/>
            <p:cNvSpPr>
              <a:spLocks/>
            </p:cNvSpPr>
            <p:nvPr/>
          </p:nvSpPr>
          <p:spPr bwMode="auto">
            <a:xfrm>
              <a:off x="238125" y="1536800"/>
              <a:ext cx="7138400" cy="3250"/>
            </a:xfrm>
            <a:custGeom>
              <a:avLst/>
              <a:gdLst>
                <a:gd name="T0" fmla="*/ 0 w 285536"/>
                <a:gd name="T1" fmla="*/ 25 h 130"/>
                <a:gd name="T2" fmla="*/ 0 w 285536"/>
                <a:gd name="T3" fmla="*/ 3250 h 130"/>
                <a:gd name="T4" fmla="*/ 121900 w 285536"/>
                <a:gd name="T5" fmla="*/ 3250 h 130"/>
                <a:gd name="T6" fmla="*/ 137100 w 285536"/>
                <a:gd name="T7" fmla="*/ 1100 h 130"/>
                <a:gd name="T8" fmla="*/ 152275 w 285536"/>
                <a:gd name="T9" fmla="*/ 3250 h 130"/>
                <a:gd name="T10" fmla="*/ 7138400 w 285536"/>
                <a:gd name="T11" fmla="*/ 3250 h 130"/>
                <a:gd name="T12" fmla="*/ 7138400 w 285536"/>
                <a:gd name="T13" fmla="*/ 25 h 130"/>
                <a:gd name="T14" fmla="*/ 0 w 285536"/>
                <a:gd name="T15" fmla="*/ 25 h 1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165;p6"/>
            <p:cNvSpPr>
              <a:spLocks/>
            </p:cNvSpPr>
            <p:nvPr/>
          </p:nvSpPr>
          <p:spPr bwMode="auto">
            <a:xfrm>
              <a:off x="337125" y="1747725"/>
              <a:ext cx="750" cy="725"/>
            </a:xfrm>
            <a:custGeom>
              <a:avLst/>
              <a:gdLst>
                <a:gd name="T0" fmla="*/ 25 w 30"/>
                <a:gd name="T1" fmla="*/ 0 h 29"/>
                <a:gd name="T2" fmla="*/ 25 w 30"/>
                <a:gd name="T3" fmla="*/ 725 h 29"/>
                <a:gd name="T4" fmla="*/ 725 w 30"/>
                <a:gd name="T5" fmla="*/ 0 h 29"/>
                <a:gd name="T6" fmla="*/ 25 w 30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" name="Google Shape;166;p6"/>
            <p:cNvSpPr>
              <a:spLocks/>
            </p:cNvSpPr>
            <p:nvPr/>
          </p:nvSpPr>
          <p:spPr bwMode="auto">
            <a:xfrm>
              <a:off x="413275" y="1747725"/>
              <a:ext cx="6963250" cy="3600"/>
            </a:xfrm>
            <a:custGeom>
              <a:avLst/>
              <a:gdLst>
                <a:gd name="T0" fmla="*/ 0 w 278530"/>
                <a:gd name="T1" fmla="*/ 0 h 144"/>
                <a:gd name="T2" fmla="*/ 2875 w 278530"/>
                <a:gd name="T3" fmla="*/ 3575 h 144"/>
                <a:gd name="T4" fmla="*/ 6963250 w 278530"/>
                <a:gd name="T5" fmla="*/ 3575 h 144"/>
                <a:gd name="T6" fmla="*/ 6963250 w 278530"/>
                <a:gd name="T7" fmla="*/ 0 h 144"/>
                <a:gd name="T8" fmla="*/ 0 w 278530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167;p6"/>
            <p:cNvSpPr>
              <a:spLocks/>
            </p:cNvSpPr>
            <p:nvPr/>
          </p:nvSpPr>
          <p:spPr bwMode="auto">
            <a:xfrm>
              <a:off x="238125" y="1958975"/>
              <a:ext cx="88300" cy="3250"/>
            </a:xfrm>
            <a:custGeom>
              <a:avLst/>
              <a:gdLst>
                <a:gd name="T0" fmla="*/ 0 w 3532"/>
                <a:gd name="T1" fmla="*/ 25 h 130"/>
                <a:gd name="T2" fmla="*/ 0 w 3532"/>
                <a:gd name="T3" fmla="*/ 3250 h 130"/>
                <a:gd name="T4" fmla="*/ 87225 w 3532"/>
                <a:gd name="T5" fmla="*/ 3250 h 130"/>
                <a:gd name="T6" fmla="*/ 88300 w 3532"/>
                <a:gd name="T7" fmla="*/ 25 h 130"/>
                <a:gd name="T8" fmla="*/ 0 w 3532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168;p6"/>
            <p:cNvSpPr>
              <a:spLocks/>
            </p:cNvSpPr>
            <p:nvPr/>
          </p:nvSpPr>
          <p:spPr bwMode="auto">
            <a:xfrm>
              <a:off x="424725" y="1958975"/>
              <a:ext cx="6951800" cy="3250"/>
            </a:xfrm>
            <a:custGeom>
              <a:avLst/>
              <a:gdLst>
                <a:gd name="T0" fmla="*/ 0 w 278072"/>
                <a:gd name="T1" fmla="*/ 25 h 130"/>
                <a:gd name="T2" fmla="*/ 1425 w 278072"/>
                <a:gd name="T3" fmla="*/ 3250 h 130"/>
                <a:gd name="T4" fmla="*/ 6951800 w 278072"/>
                <a:gd name="T5" fmla="*/ 3250 h 130"/>
                <a:gd name="T6" fmla="*/ 6951800 w 278072"/>
                <a:gd name="T7" fmla="*/ 25 h 130"/>
                <a:gd name="T8" fmla="*/ 0 w 278072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169;p6"/>
            <p:cNvSpPr>
              <a:spLocks/>
            </p:cNvSpPr>
            <p:nvPr/>
          </p:nvSpPr>
          <p:spPr bwMode="auto">
            <a:xfrm>
              <a:off x="238125" y="2169900"/>
              <a:ext cx="85100" cy="3225"/>
            </a:xfrm>
            <a:custGeom>
              <a:avLst/>
              <a:gdLst>
                <a:gd name="T0" fmla="*/ 0 w 3404"/>
                <a:gd name="T1" fmla="*/ 0 h 129"/>
                <a:gd name="T2" fmla="*/ 0 w 3404"/>
                <a:gd name="T3" fmla="*/ 3225 h 129"/>
                <a:gd name="T4" fmla="*/ 85075 w 3404"/>
                <a:gd name="T5" fmla="*/ 3225 h 129"/>
                <a:gd name="T6" fmla="*/ 85075 w 3404"/>
                <a:gd name="T7" fmla="*/ 1075 h 129"/>
                <a:gd name="T8" fmla="*/ 85075 w 3404"/>
                <a:gd name="T9" fmla="*/ 0 h 129"/>
                <a:gd name="T10" fmla="*/ 0 w 3404"/>
                <a:gd name="T11" fmla="*/ 0 h 1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170;p6"/>
            <p:cNvSpPr>
              <a:spLocks/>
            </p:cNvSpPr>
            <p:nvPr/>
          </p:nvSpPr>
          <p:spPr bwMode="auto">
            <a:xfrm>
              <a:off x="428300" y="2169900"/>
              <a:ext cx="6948575" cy="3225"/>
            </a:xfrm>
            <a:custGeom>
              <a:avLst/>
              <a:gdLst>
                <a:gd name="T0" fmla="*/ 0 w 277943"/>
                <a:gd name="T1" fmla="*/ 0 h 129"/>
                <a:gd name="T2" fmla="*/ 0 w 277943"/>
                <a:gd name="T3" fmla="*/ 1075 h 129"/>
                <a:gd name="T4" fmla="*/ 0 w 277943"/>
                <a:gd name="T5" fmla="*/ 3225 h 129"/>
                <a:gd name="T6" fmla="*/ 6948575 w 277943"/>
                <a:gd name="T7" fmla="*/ 3225 h 129"/>
                <a:gd name="T8" fmla="*/ 6948575 w 277943"/>
                <a:gd name="T9" fmla="*/ 0 h 129"/>
                <a:gd name="T10" fmla="*/ 0 w 277943"/>
                <a:gd name="T11" fmla="*/ 0 h 1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171;p6"/>
            <p:cNvSpPr>
              <a:spLocks/>
            </p:cNvSpPr>
            <p:nvPr/>
          </p:nvSpPr>
          <p:spPr bwMode="auto">
            <a:xfrm>
              <a:off x="238125" y="2380800"/>
              <a:ext cx="88675" cy="3600"/>
            </a:xfrm>
            <a:custGeom>
              <a:avLst/>
              <a:gdLst>
                <a:gd name="T0" fmla="*/ 0 w 3547"/>
                <a:gd name="T1" fmla="*/ 0 h 144"/>
                <a:gd name="T2" fmla="*/ 0 w 3547"/>
                <a:gd name="T3" fmla="*/ 3575 h 144"/>
                <a:gd name="T4" fmla="*/ 88650 w 3547"/>
                <a:gd name="T5" fmla="*/ 3575 h 144"/>
                <a:gd name="T6" fmla="*/ 87575 w 3547"/>
                <a:gd name="T7" fmla="*/ 0 h 144"/>
                <a:gd name="T8" fmla="*/ 0 w 3547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172;p6"/>
            <p:cNvSpPr>
              <a:spLocks/>
            </p:cNvSpPr>
            <p:nvPr/>
          </p:nvSpPr>
          <p:spPr bwMode="auto">
            <a:xfrm>
              <a:off x="424725" y="2380800"/>
              <a:ext cx="6951800" cy="3600"/>
            </a:xfrm>
            <a:custGeom>
              <a:avLst/>
              <a:gdLst>
                <a:gd name="T0" fmla="*/ 1075 w 278072"/>
                <a:gd name="T1" fmla="*/ 0 h 144"/>
                <a:gd name="T2" fmla="*/ 0 w 278072"/>
                <a:gd name="T3" fmla="*/ 3575 h 144"/>
                <a:gd name="T4" fmla="*/ 6951800 w 278072"/>
                <a:gd name="T5" fmla="*/ 3575 h 144"/>
                <a:gd name="T6" fmla="*/ 6951800 w 278072"/>
                <a:gd name="T7" fmla="*/ 0 h 144"/>
                <a:gd name="T8" fmla="*/ 1075 w 278072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173;p6"/>
            <p:cNvSpPr>
              <a:spLocks/>
            </p:cNvSpPr>
            <p:nvPr/>
          </p:nvSpPr>
          <p:spPr bwMode="auto">
            <a:xfrm>
              <a:off x="238125" y="2592075"/>
              <a:ext cx="100825" cy="3225"/>
            </a:xfrm>
            <a:custGeom>
              <a:avLst/>
              <a:gdLst>
                <a:gd name="T0" fmla="*/ 0 w 4033"/>
                <a:gd name="T1" fmla="*/ 0 h 129"/>
                <a:gd name="T2" fmla="*/ 0 w 4033"/>
                <a:gd name="T3" fmla="*/ 3225 h 129"/>
                <a:gd name="T4" fmla="*/ 100800 w 4033"/>
                <a:gd name="T5" fmla="*/ 3225 h 129"/>
                <a:gd name="T6" fmla="*/ 97600 w 4033"/>
                <a:gd name="T7" fmla="*/ 0 h 129"/>
                <a:gd name="T8" fmla="*/ 0 w 4033"/>
                <a:gd name="T9" fmla="*/ 0 h 1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174;p6"/>
            <p:cNvSpPr>
              <a:spLocks/>
            </p:cNvSpPr>
            <p:nvPr/>
          </p:nvSpPr>
          <p:spPr bwMode="auto">
            <a:xfrm>
              <a:off x="412550" y="2592075"/>
              <a:ext cx="6963975" cy="3225"/>
            </a:xfrm>
            <a:custGeom>
              <a:avLst/>
              <a:gdLst>
                <a:gd name="T0" fmla="*/ 3250 w 278559"/>
                <a:gd name="T1" fmla="*/ 0 h 129"/>
                <a:gd name="T2" fmla="*/ 25 w 278559"/>
                <a:gd name="T3" fmla="*/ 3225 h 129"/>
                <a:gd name="T4" fmla="*/ 6963975 w 278559"/>
                <a:gd name="T5" fmla="*/ 3225 h 129"/>
                <a:gd name="T6" fmla="*/ 6963975 w 278559"/>
                <a:gd name="T7" fmla="*/ 0 h 129"/>
                <a:gd name="T8" fmla="*/ 3250 w 278559"/>
                <a:gd name="T9" fmla="*/ 0 h 1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175;p6"/>
            <p:cNvSpPr>
              <a:spLocks/>
            </p:cNvSpPr>
            <p:nvPr/>
          </p:nvSpPr>
          <p:spPr bwMode="auto">
            <a:xfrm>
              <a:off x="238125" y="2802975"/>
              <a:ext cx="7138400" cy="3250"/>
            </a:xfrm>
            <a:custGeom>
              <a:avLst/>
              <a:gdLst>
                <a:gd name="T0" fmla="*/ 0 w 285536"/>
                <a:gd name="T1" fmla="*/ 0 h 130"/>
                <a:gd name="T2" fmla="*/ 0 w 285536"/>
                <a:gd name="T3" fmla="*/ 3225 h 130"/>
                <a:gd name="T4" fmla="*/ 7138400 w 285536"/>
                <a:gd name="T5" fmla="*/ 3225 h 130"/>
                <a:gd name="T6" fmla="*/ 7138400 w 285536"/>
                <a:gd name="T7" fmla="*/ 0 h 130"/>
                <a:gd name="T8" fmla="*/ 144775 w 285536"/>
                <a:gd name="T9" fmla="*/ 0 h 130"/>
                <a:gd name="T10" fmla="*/ 137575 w 285536"/>
                <a:gd name="T11" fmla="*/ 550 h 130"/>
                <a:gd name="T12" fmla="*/ 130125 w 285536"/>
                <a:gd name="T13" fmla="*/ 0 h 130"/>
                <a:gd name="T14" fmla="*/ 0 w 285536"/>
                <a:gd name="T15" fmla="*/ 0 h 1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176;p6"/>
            <p:cNvSpPr>
              <a:spLocks/>
            </p:cNvSpPr>
            <p:nvPr/>
          </p:nvSpPr>
          <p:spPr bwMode="auto">
            <a:xfrm>
              <a:off x="238125" y="3858225"/>
              <a:ext cx="130500" cy="3250"/>
            </a:xfrm>
            <a:custGeom>
              <a:avLst/>
              <a:gdLst>
                <a:gd name="T0" fmla="*/ 0 w 5220"/>
                <a:gd name="T1" fmla="*/ 25 h 130"/>
                <a:gd name="T2" fmla="*/ 0 w 5220"/>
                <a:gd name="T3" fmla="*/ 3225 h 130"/>
                <a:gd name="T4" fmla="*/ 117600 w 5220"/>
                <a:gd name="T5" fmla="*/ 3225 h 130"/>
                <a:gd name="T6" fmla="*/ 130475 w 5220"/>
                <a:gd name="T7" fmla="*/ 25 h 130"/>
                <a:gd name="T8" fmla="*/ 0 w 5220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177;p6"/>
            <p:cNvSpPr>
              <a:spLocks/>
            </p:cNvSpPr>
            <p:nvPr/>
          </p:nvSpPr>
          <p:spPr bwMode="auto">
            <a:xfrm>
              <a:off x="382900" y="3858225"/>
              <a:ext cx="6993625" cy="3250"/>
            </a:xfrm>
            <a:custGeom>
              <a:avLst/>
              <a:gdLst>
                <a:gd name="T0" fmla="*/ 0 w 279745"/>
                <a:gd name="T1" fmla="*/ 25 h 130"/>
                <a:gd name="T2" fmla="*/ 12525 w 279745"/>
                <a:gd name="T3" fmla="*/ 3225 h 130"/>
                <a:gd name="T4" fmla="*/ 6993625 w 279745"/>
                <a:gd name="T5" fmla="*/ 3225 h 130"/>
                <a:gd name="T6" fmla="*/ 6993625 w 279745"/>
                <a:gd name="T7" fmla="*/ 25 h 130"/>
                <a:gd name="T8" fmla="*/ 0 w 279745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178;p6"/>
            <p:cNvSpPr>
              <a:spLocks/>
            </p:cNvSpPr>
            <p:nvPr/>
          </p:nvSpPr>
          <p:spPr bwMode="auto">
            <a:xfrm>
              <a:off x="238125" y="4069125"/>
              <a:ext cx="97600" cy="3250"/>
            </a:xfrm>
            <a:custGeom>
              <a:avLst/>
              <a:gdLst>
                <a:gd name="T0" fmla="*/ 0 w 3904"/>
                <a:gd name="T1" fmla="*/ 25 h 130"/>
                <a:gd name="T2" fmla="*/ 0 w 3904"/>
                <a:gd name="T3" fmla="*/ 3250 h 130"/>
                <a:gd name="T4" fmla="*/ 95100 w 3904"/>
                <a:gd name="T5" fmla="*/ 3250 h 130"/>
                <a:gd name="T6" fmla="*/ 97600 w 3904"/>
                <a:gd name="T7" fmla="*/ 25 h 130"/>
                <a:gd name="T8" fmla="*/ 0 w 3904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179;p6"/>
            <p:cNvSpPr>
              <a:spLocks/>
            </p:cNvSpPr>
            <p:nvPr/>
          </p:nvSpPr>
          <p:spPr bwMode="auto">
            <a:xfrm>
              <a:off x="415425" y="4069125"/>
              <a:ext cx="6961100" cy="3250"/>
            </a:xfrm>
            <a:custGeom>
              <a:avLst/>
              <a:gdLst>
                <a:gd name="T0" fmla="*/ 0 w 278444"/>
                <a:gd name="T1" fmla="*/ 25 h 130"/>
                <a:gd name="T2" fmla="*/ 2875 w 278444"/>
                <a:gd name="T3" fmla="*/ 3250 h 130"/>
                <a:gd name="T4" fmla="*/ 6961100 w 278444"/>
                <a:gd name="T5" fmla="*/ 3250 h 130"/>
                <a:gd name="T6" fmla="*/ 6961100 w 278444"/>
                <a:gd name="T7" fmla="*/ 25 h 130"/>
                <a:gd name="T8" fmla="*/ 0 w 278444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180;p6"/>
            <p:cNvSpPr>
              <a:spLocks/>
            </p:cNvSpPr>
            <p:nvPr/>
          </p:nvSpPr>
          <p:spPr bwMode="auto">
            <a:xfrm>
              <a:off x="425775" y="4280050"/>
              <a:ext cx="6950750" cy="3600"/>
            </a:xfrm>
            <a:custGeom>
              <a:avLst/>
              <a:gdLst>
                <a:gd name="T0" fmla="*/ 25 w 278030"/>
                <a:gd name="T1" fmla="*/ 0 h 144"/>
                <a:gd name="T2" fmla="*/ 1100 w 278030"/>
                <a:gd name="T3" fmla="*/ 3575 h 144"/>
                <a:gd name="T4" fmla="*/ 6950750 w 278030"/>
                <a:gd name="T5" fmla="*/ 3575 h 144"/>
                <a:gd name="T6" fmla="*/ 6950750 w 278030"/>
                <a:gd name="T7" fmla="*/ 0 h 144"/>
                <a:gd name="T8" fmla="*/ 25 w 278030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181;p6"/>
            <p:cNvSpPr>
              <a:spLocks/>
            </p:cNvSpPr>
            <p:nvPr/>
          </p:nvSpPr>
          <p:spPr bwMode="auto">
            <a:xfrm>
              <a:off x="238125" y="4280050"/>
              <a:ext cx="87600" cy="3600"/>
            </a:xfrm>
            <a:custGeom>
              <a:avLst/>
              <a:gdLst>
                <a:gd name="T0" fmla="*/ 0 w 3504"/>
                <a:gd name="T1" fmla="*/ 0 h 144"/>
                <a:gd name="T2" fmla="*/ 0 w 3504"/>
                <a:gd name="T3" fmla="*/ 3575 h 144"/>
                <a:gd name="T4" fmla="*/ 86500 w 3504"/>
                <a:gd name="T5" fmla="*/ 3575 h 144"/>
                <a:gd name="T6" fmla="*/ 87575 w 3504"/>
                <a:gd name="T7" fmla="*/ 0 h 144"/>
                <a:gd name="T8" fmla="*/ 0 w 3504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" name="Google Shape;182;p6"/>
            <p:cNvSpPr>
              <a:spLocks/>
            </p:cNvSpPr>
            <p:nvPr/>
          </p:nvSpPr>
          <p:spPr bwMode="auto">
            <a:xfrm>
              <a:off x="428300" y="4491300"/>
              <a:ext cx="6948575" cy="3250"/>
            </a:xfrm>
            <a:custGeom>
              <a:avLst/>
              <a:gdLst>
                <a:gd name="T0" fmla="*/ 0 w 277943"/>
                <a:gd name="T1" fmla="*/ 25 h 130"/>
                <a:gd name="T2" fmla="*/ 0 w 277943"/>
                <a:gd name="T3" fmla="*/ 3250 h 130"/>
                <a:gd name="T4" fmla="*/ 6948575 w 277943"/>
                <a:gd name="T5" fmla="*/ 3250 h 130"/>
                <a:gd name="T6" fmla="*/ 6948575 w 277943"/>
                <a:gd name="T7" fmla="*/ 25 h 130"/>
                <a:gd name="T8" fmla="*/ 0 w 277943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" name="Google Shape;183;p6"/>
            <p:cNvSpPr>
              <a:spLocks/>
            </p:cNvSpPr>
            <p:nvPr/>
          </p:nvSpPr>
          <p:spPr bwMode="auto">
            <a:xfrm>
              <a:off x="238125" y="4491300"/>
              <a:ext cx="85100" cy="3250"/>
            </a:xfrm>
            <a:custGeom>
              <a:avLst/>
              <a:gdLst>
                <a:gd name="T0" fmla="*/ 0 w 3404"/>
                <a:gd name="T1" fmla="*/ 25 h 130"/>
                <a:gd name="T2" fmla="*/ 0 w 3404"/>
                <a:gd name="T3" fmla="*/ 3250 h 130"/>
                <a:gd name="T4" fmla="*/ 85075 w 3404"/>
                <a:gd name="T5" fmla="*/ 3250 h 130"/>
                <a:gd name="T6" fmla="*/ 85075 w 3404"/>
                <a:gd name="T7" fmla="*/ 25 h 130"/>
                <a:gd name="T8" fmla="*/ 0 w 3404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" name="Google Shape;184;p6"/>
            <p:cNvSpPr>
              <a:spLocks/>
            </p:cNvSpPr>
            <p:nvPr/>
          </p:nvSpPr>
          <p:spPr bwMode="auto">
            <a:xfrm>
              <a:off x="423650" y="4702225"/>
              <a:ext cx="6952875" cy="3225"/>
            </a:xfrm>
            <a:custGeom>
              <a:avLst/>
              <a:gdLst>
                <a:gd name="T0" fmla="*/ 1425 w 278115"/>
                <a:gd name="T1" fmla="*/ 0 h 129"/>
                <a:gd name="T2" fmla="*/ 0 w 278115"/>
                <a:gd name="T3" fmla="*/ 3225 h 129"/>
                <a:gd name="T4" fmla="*/ 6952875 w 278115"/>
                <a:gd name="T5" fmla="*/ 3225 h 129"/>
                <a:gd name="T6" fmla="*/ 6952875 w 278115"/>
                <a:gd name="T7" fmla="*/ 0 h 129"/>
                <a:gd name="T8" fmla="*/ 1425 w 278115"/>
                <a:gd name="T9" fmla="*/ 0 h 1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" name="Google Shape;185;p6"/>
            <p:cNvSpPr>
              <a:spLocks/>
            </p:cNvSpPr>
            <p:nvPr/>
          </p:nvSpPr>
          <p:spPr bwMode="auto">
            <a:xfrm>
              <a:off x="238125" y="4702225"/>
              <a:ext cx="89750" cy="3225"/>
            </a:xfrm>
            <a:custGeom>
              <a:avLst/>
              <a:gdLst>
                <a:gd name="T0" fmla="*/ 0 w 3590"/>
                <a:gd name="T1" fmla="*/ 0 h 129"/>
                <a:gd name="T2" fmla="*/ 0 w 3590"/>
                <a:gd name="T3" fmla="*/ 3225 h 129"/>
                <a:gd name="T4" fmla="*/ 89725 w 3590"/>
                <a:gd name="T5" fmla="*/ 3225 h 129"/>
                <a:gd name="T6" fmla="*/ 88300 w 3590"/>
                <a:gd name="T7" fmla="*/ 0 h 129"/>
                <a:gd name="T8" fmla="*/ 0 w 3590"/>
                <a:gd name="T9" fmla="*/ 0 h 1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86" name="Google Shape;186;p6"/>
          <p:cNvSpPr txBox="1">
            <a:spLocks noGrp="1"/>
          </p:cNvSpPr>
          <p:nvPr>
            <p:ph type="title"/>
          </p:nvPr>
        </p:nvSpPr>
        <p:spPr>
          <a:xfrm>
            <a:off x="895350" y="494411"/>
            <a:ext cx="7353300" cy="635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39044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18079-135A-4827-8E77-24BB82180FB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80729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00709-6D9F-4BCB-95E5-CB3B19FACAF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62458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F8D41-2DAD-42E6-9B07-F642270DB47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966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95A2A-122D-4721-8DEE-BE1B88369D9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96613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90AD7-69B7-47A3-A909-3E09F7CD0AA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18384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7441A-2999-4652-940A-BC8D86FE508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3335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43949-87D1-4662-9D15-4DA21293371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2620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AEB76-5312-48B9-BAD9-2504BAF0017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65742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440BC-1B14-4764-BBD9-9267CCF6CA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831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88;p7"/>
          <p:cNvGrpSpPr>
            <a:grpSpLocks/>
          </p:cNvGrpSpPr>
          <p:nvPr/>
        </p:nvGrpSpPr>
        <p:grpSpPr bwMode="auto">
          <a:xfrm>
            <a:off x="603250" y="344488"/>
            <a:ext cx="7937500" cy="4454525"/>
            <a:chOff x="238125" y="847975"/>
            <a:chExt cx="7143400" cy="4009400"/>
          </a:xfrm>
        </p:grpSpPr>
        <p:sp>
          <p:nvSpPr>
            <p:cNvPr id="5" name="Google Shape;189;p7"/>
            <p:cNvSpPr/>
            <p:nvPr/>
          </p:nvSpPr>
          <p:spPr>
            <a:xfrm>
              <a:off x="238125" y="847975"/>
              <a:ext cx="714340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90;p7"/>
            <p:cNvSpPr>
              <a:spLocks/>
            </p:cNvSpPr>
            <p:nvPr/>
          </p:nvSpPr>
          <p:spPr bwMode="auto">
            <a:xfrm>
              <a:off x="238125" y="1114625"/>
              <a:ext cx="7138400" cy="3600"/>
            </a:xfrm>
            <a:custGeom>
              <a:avLst/>
              <a:gdLst>
                <a:gd name="T0" fmla="*/ 0 w 285536"/>
                <a:gd name="T1" fmla="*/ 25 h 144"/>
                <a:gd name="T2" fmla="*/ 0 w 285536"/>
                <a:gd name="T3" fmla="*/ 3600 h 144"/>
                <a:gd name="T4" fmla="*/ 7138400 w 285536"/>
                <a:gd name="T5" fmla="*/ 3600 h 144"/>
                <a:gd name="T6" fmla="*/ 7138400 w 285536"/>
                <a:gd name="T7" fmla="*/ 25 h 144"/>
                <a:gd name="T8" fmla="*/ 0 w 285536"/>
                <a:gd name="T9" fmla="*/ 25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" name="Google Shape;191;p7"/>
            <p:cNvSpPr>
              <a:spLocks/>
            </p:cNvSpPr>
            <p:nvPr/>
          </p:nvSpPr>
          <p:spPr bwMode="auto">
            <a:xfrm>
              <a:off x="238125" y="1325900"/>
              <a:ext cx="7138400" cy="3250"/>
            </a:xfrm>
            <a:custGeom>
              <a:avLst/>
              <a:gdLst>
                <a:gd name="T0" fmla="*/ 0 w 285536"/>
                <a:gd name="T1" fmla="*/ 25 h 130"/>
                <a:gd name="T2" fmla="*/ 0 w 285536"/>
                <a:gd name="T3" fmla="*/ 3225 h 130"/>
                <a:gd name="T4" fmla="*/ 7138400 w 285536"/>
                <a:gd name="T5" fmla="*/ 3225 h 130"/>
                <a:gd name="T6" fmla="*/ 7138400 w 285536"/>
                <a:gd name="T7" fmla="*/ 25 h 130"/>
                <a:gd name="T8" fmla="*/ 0 w 285536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" name="Google Shape;192;p7"/>
            <p:cNvSpPr>
              <a:spLocks/>
            </p:cNvSpPr>
            <p:nvPr/>
          </p:nvSpPr>
          <p:spPr bwMode="auto">
            <a:xfrm>
              <a:off x="238125" y="1747725"/>
              <a:ext cx="99400" cy="3600"/>
            </a:xfrm>
            <a:custGeom>
              <a:avLst/>
              <a:gdLst>
                <a:gd name="T0" fmla="*/ 0 w 3976"/>
                <a:gd name="T1" fmla="*/ 0 h 144"/>
                <a:gd name="T2" fmla="*/ 0 w 3976"/>
                <a:gd name="T3" fmla="*/ 3575 h 144"/>
                <a:gd name="T4" fmla="*/ 96525 w 3976"/>
                <a:gd name="T5" fmla="*/ 3575 h 144"/>
                <a:gd name="T6" fmla="*/ 99375 w 3976"/>
                <a:gd name="T7" fmla="*/ 0 h 144"/>
                <a:gd name="T8" fmla="*/ 0 w 3976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" name="Google Shape;193;p7"/>
            <p:cNvSpPr>
              <a:spLocks/>
            </p:cNvSpPr>
            <p:nvPr/>
          </p:nvSpPr>
          <p:spPr bwMode="auto">
            <a:xfrm>
              <a:off x="238125" y="3013875"/>
              <a:ext cx="7138400" cy="3600"/>
            </a:xfrm>
            <a:custGeom>
              <a:avLst/>
              <a:gdLst>
                <a:gd name="T0" fmla="*/ 0 w 285536"/>
                <a:gd name="T1" fmla="*/ 25 h 144"/>
                <a:gd name="T2" fmla="*/ 0 w 285536"/>
                <a:gd name="T3" fmla="*/ 3600 h 144"/>
                <a:gd name="T4" fmla="*/ 7138400 w 285536"/>
                <a:gd name="T5" fmla="*/ 3600 h 144"/>
                <a:gd name="T6" fmla="*/ 7138400 w 285536"/>
                <a:gd name="T7" fmla="*/ 25 h 144"/>
                <a:gd name="T8" fmla="*/ 0 w 285536"/>
                <a:gd name="T9" fmla="*/ 25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" name="Google Shape;194;p7"/>
            <p:cNvSpPr>
              <a:spLocks/>
            </p:cNvSpPr>
            <p:nvPr/>
          </p:nvSpPr>
          <p:spPr bwMode="auto">
            <a:xfrm>
              <a:off x="238125" y="3225150"/>
              <a:ext cx="7138400" cy="3250"/>
            </a:xfrm>
            <a:custGeom>
              <a:avLst/>
              <a:gdLst>
                <a:gd name="T0" fmla="*/ 0 w 285536"/>
                <a:gd name="T1" fmla="*/ 0 h 130"/>
                <a:gd name="T2" fmla="*/ 0 w 285536"/>
                <a:gd name="T3" fmla="*/ 3225 h 130"/>
                <a:gd name="T4" fmla="*/ 7138400 w 285536"/>
                <a:gd name="T5" fmla="*/ 3225 h 130"/>
                <a:gd name="T6" fmla="*/ 7138400 w 285536"/>
                <a:gd name="T7" fmla="*/ 0 h 130"/>
                <a:gd name="T8" fmla="*/ 0 w 285536"/>
                <a:gd name="T9" fmla="*/ 0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195;p7"/>
            <p:cNvSpPr>
              <a:spLocks/>
            </p:cNvSpPr>
            <p:nvPr/>
          </p:nvSpPr>
          <p:spPr bwMode="auto">
            <a:xfrm>
              <a:off x="238125" y="3436050"/>
              <a:ext cx="7138400" cy="3250"/>
            </a:xfrm>
            <a:custGeom>
              <a:avLst/>
              <a:gdLst>
                <a:gd name="T0" fmla="*/ 0 w 285536"/>
                <a:gd name="T1" fmla="*/ 25 h 130"/>
                <a:gd name="T2" fmla="*/ 0 w 285536"/>
                <a:gd name="T3" fmla="*/ 3225 h 130"/>
                <a:gd name="T4" fmla="*/ 7138400 w 285536"/>
                <a:gd name="T5" fmla="*/ 3225 h 130"/>
                <a:gd name="T6" fmla="*/ 7138400 w 285536"/>
                <a:gd name="T7" fmla="*/ 25 h 130"/>
                <a:gd name="T8" fmla="*/ 0 w 285536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196;p7"/>
            <p:cNvSpPr>
              <a:spLocks/>
            </p:cNvSpPr>
            <p:nvPr/>
          </p:nvSpPr>
          <p:spPr bwMode="auto">
            <a:xfrm>
              <a:off x="238125" y="3646975"/>
              <a:ext cx="7138400" cy="3575"/>
            </a:xfrm>
            <a:custGeom>
              <a:avLst/>
              <a:gdLst>
                <a:gd name="T0" fmla="*/ 0 w 285536"/>
                <a:gd name="T1" fmla="*/ 0 h 143"/>
                <a:gd name="T2" fmla="*/ 0 w 285536"/>
                <a:gd name="T3" fmla="*/ 3575 h 143"/>
                <a:gd name="T4" fmla="*/ 7138400 w 285536"/>
                <a:gd name="T5" fmla="*/ 3575 h 143"/>
                <a:gd name="T6" fmla="*/ 7138400 w 285536"/>
                <a:gd name="T7" fmla="*/ 0 h 143"/>
                <a:gd name="T8" fmla="*/ 0 w 285536"/>
                <a:gd name="T9" fmla="*/ 0 h 1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197;p7"/>
            <p:cNvSpPr>
              <a:spLocks/>
            </p:cNvSpPr>
            <p:nvPr/>
          </p:nvSpPr>
          <p:spPr bwMode="auto">
            <a:xfrm>
              <a:off x="238125" y="1536800"/>
              <a:ext cx="7138400" cy="3250"/>
            </a:xfrm>
            <a:custGeom>
              <a:avLst/>
              <a:gdLst>
                <a:gd name="T0" fmla="*/ 0 w 285536"/>
                <a:gd name="T1" fmla="*/ 25 h 130"/>
                <a:gd name="T2" fmla="*/ 0 w 285536"/>
                <a:gd name="T3" fmla="*/ 3250 h 130"/>
                <a:gd name="T4" fmla="*/ 121900 w 285536"/>
                <a:gd name="T5" fmla="*/ 3250 h 130"/>
                <a:gd name="T6" fmla="*/ 137100 w 285536"/>
                <a:gd name="T7" fmla="*/ 1100 h 130"/>
                <a:gd name="T8" fmla="*/ 152275 w 285536"/>
                <a:gd name="T9" fmla="*/ 3250 h 130"/>
                <a:gd name="T10" fmla="*/ 7138400 w 285536"/>
                <a:gd name="T11" fmla="*/ 3250 h 130"/>
                <a:gd name="T12" fmla="*/ 7138400 w 285536"/>
                <a:gd name="T13" fmla="*/ 25 h 130"/>
                <a:gd name="T14" fmla="*/ 0 w 285536"/>
                <a:gd name="T15" fmla="*/ 25 h 1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" name="Google Shape;198;p7"/>
            <p:cNvSpPr>
              <a:spLocks/>
            </p:cNvSpPr>
            <p:nvPr/>
          </p:nvSpPr>
          <p:spPr bwMode="auto">
            <a:xfrm>
              <a:off x="337125" y="1747725"/>
              <a:ext cx="750" cy="725"/>
            </a:xfrm>
            <a:custGeom>
              <a:avLst/>
              <a:gdLst>
                <a:gd name="T0" fmla="*/ 25 w 30"/>
                <a:gd name="T1" fmla="*/ 0 h 29"/>
                <a:gd name="T2" fmla="*/ 25 w 30"/>
                <a:gd name="T3" fmla="*/ 725 h 29"/>
                <a:gd name="T4" fmla="*/ 725 w 30"/>
                <a:gd name="T5" fmla="*/ 0 h 29"/>
                <a:gd name="T6" fmla="*/ 25 w 30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199;p7"/>
            <p:cNvSpPr>
              <a:spLocks/>
            </p:cNvSpPr>
            <p:nvPr/>
          </p:nvSpPr>
          <p:spPr bwMode="auto">
            <a:xfrm>
              <a:off x="413275" y="1747725"/>
              <a:ext cx="6963250" cy="3600"/>
            </a:xfrm>
            <a:custGeom>
              <a:avLst/>
              <a:gdLst>
                <a:gd name="T0" fmla="*/ 0 w 278530"/>
                <a:gd name="T1" fmla="*/ 0 h 144"/>
                <a:gd name="T2" fmla="*/ 2875 w 278530"/>
                <a:gd name="T3" fmla="*/ 3575 h 144"/>
                <a:gd name="T4" fmla="*/ 6963250 w 278530"/>
                <a:gd name="T5" fmla="*/ 3575 h 144"/>
                <a:gd name="T6" fmla="*/ 6963250 w 278530"/>
                <a:gd name="T7" fmla="*/ 0 h 144"/>
                <a:gd name="T8" fmla="*/ 0 w 278530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200;p7"/>
            <p:cNvSpPr>
              <a:spLocks/>
            </p:cNvSpPr>
            <p:nvPr/>
          </p:nvSpPr>
          <p:spPr bwMode="auto">
            <a:xfrm>
              <a:off x="238125" y="1958975"/>
              <a:ext cx="88300" cy="3250"/>
            </a:xfrm>
            <a:custGeom>
              <a:avLst/>
              <a:gdLst>
                <a:gd name="T0" fmla="*/ 0 w 3532"/>
                <a:gd name="T1" fmla="*/ 25 h 130"/>
                <a:gd name="T2" fmla="*/ 0 w 3532"/>
                <a:gd name="T3" fmla="*/ 3250 h 130"/>
                <a:gd name="T4" fmla="*/ 87225 w 3532"/>
                <a:gd name="T5" fmla="*/ 3250 h 130"/>
                <a:gd name="T6" fmla="*/ 88300 w 3532"/>
                <a:gd name="T7" fmla="*/ 25 h 130"/>
                <a:gd name="T8" fmla="*/ 0 w 3532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201;p7"/>
            <p:cNvSpPr>
              <a:spLocks/>
            </p:cNvSpPr>
            <p:nvPr/>
          </p:nvSpPr>
          <p:spPr bwMode="auto">
            <a:xfrm>
              <a:off x="424725" y="1958975"/>
              <a:ext cx="6951800" cy="3250"/>
            </a:xfrm>
            <a:custGeom>
              <a:avLst/>
              <a:gdLst>
                <a:gd name="T0" fmla="*/ 0 w 278072"/>
                <a:gd name="T1" fmla="*/ 25 h 130"/>
                <a:gd name="T2" fmla="*/ 1425 w 278072"/>
                <a:gd name="T3" fmla="*/ 3250 h 130"/>
                <a:gd name="T4" fmla="*/ 6951800 w 278072"/>
                <a:gd name="T5" fmla="*/ 3250 h 130"/>
                <a:gd name="T6" fmla="*/ 6951800 w 278072"/>
                <a:gd name="T7" fmla="*/ 25 h 130"/>
                <a:gd name="T8" fmla="*/ 0 w 278072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202;p7"/>
            <p:cNvSpPr>
              <a:spLocks/>
            </p:cNvSpPr>
            <p:nvPr/>
          </p:nvSpPr>
          <p:spPr bwMode="auto">
            <a:xfrm>
              <a:off x="238125" y="2169900"/>
              <a:ext cx="85100" cy="3225"/>
            </a:xfrm>
            <a:custGeom>
              <a:avLst/>
              <a:gdLst>
                <a:gd name="T0" fmla="*/ 0 w 3404"/>
                <a:gd name="T1" fmla="*/ 0 h 129"/>
                <a:gd name="T2" fmla="*/ 0 w 3404"/>
                <a:gd name="T3" fmla="*/ 3225 h 129"/>
                <a:gd name="T4" fmla="*/ 85075 w 3404"/>
                <a:gd name="T5" fmla="*/ 3225 h 129"/>
                <a:gd name="T6" fmla="*/ 85075 w 3404"/>
                <a:gd name="T7" fmla="*/ 1075 h 129"/>
                <a:gd name="T8" fmla="*/ 85075 w 3404"/>
                <a:gd name="T9" fmla="*/ 0 h 129"/>
                <a:gd name="T10" fmla="*/ 0 w 3404"/>
                <a:gd name="T11" fmla="*/ 0 h 1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203;p7"/>
            <p:cNvSpPr>
              <a:spLocks/>
            </p:cNvSpPr>
            <p:nvPr/>
          </p:nvSpPr>
          <p:spPr bwMode="auto">
            <a:xfrm>
              <a:off x="428300" y="2169900"/>
              <a:ext cx="6948575" cy="3225"/>
            </a:xfrm>
            <a:custGeom>
              <a:avLst/>
              <a:gdLst>
                <a:gd name="T0" fmla="*/ 0 w 277943"/>
                <a:gd name="T1" fmla="*/ 0 h 129"/>
                <a:gd name="T2" fmla="*/ 0 w 277943"/>
                <a:gd name="T3" fmla="*/ 1075 h 129"/>
                <a:gd name="T4" fmla="*/ 0 w 277943"/>
                <a:gd name="T5" fmla="*/ 3225 h 129"/>
                <a:gd name="T6" fmla="*/ 6948575 w 277943"/>
                <a:gd name="T7" fmla="*/ 3225 h 129"/>
                <a:gd name="T8" fmla="*/ 6948575 w 277943"/>
                <a:gd name="T9" fmla="*/ 0 h 129"/>
                <a:gd name="T10" fmla="*/ 0 w 277943"/>
                <a:gd name="T11" fmla="*/ 0 h 1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204;p7"/>
            <p:cNvSpPr>
              <a:spLocks/>
            </p:cNvSpPr>
            <p:nvPr/>
          </p:nvSpPr>
          <p:spPr bwMode="auto">
            <a:xfrm>
              <a:off x="238125" y="2380800"/>
              <a:ext cx="88675" cy="3600"/>
            </a:xfrm>
            <a:custGeom>
              <a:avLst/>
              <a:gdLst>
                <a:gd name="T0" fmla="*/ 0 w 3547"/>
                <a:gd name="T1" fmla="*/ 0 h 144"/>
                <a:gd name="T2" fmla="*/ 0 w 3547"/>
                <a:gd name="T3" fmla="*/ 3575 h 144"/>
                <a:gd name="T4" fmla="*/ 88650 w 3547"/>
                <a:gd name="T5" fmla="*/ 3575 h 144"/>
                <a:gd name="T6" fmla="*/ 87575 w 3547"/>
                <a:gd name="T7" fmla="*/ 0 h 144"/>
                <a:gd name="T8" fmla="*/ 0 w 3547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205;p7"/>
            <p:cNvSpPr>
              <a:spLocks/>
            </p:cNvSpPr>
            <p:nvPr/>
          </p:nvSpPr>
          <p:spPr bwMode="auto">
            <a:xfrm>
              <a:off x="424725" y="2380800"/>
              <a:ext cx="6951800" cy="3600"/>
            </a:xfrm>
            <a:custGeom>
              <a:avLst/>
              <a:gdLst>
                <a:gd name="T0" fmla="*/ 1075 w 278072"/>
                <a:gd name="T1" fmla="*/ 0 h 144"/>
                <a:gd name="T2" fmla="*/ 0 w 278072"/>
                <a:gd name="T3" fmla="*/ 3575 h 144"/>
                <a:gd name="T4" fmla="*/ 6951800 w 278072"/>
                <a:gd name="T5" fmla="*/ 3575 h 144"/>
                <a:gd name="T6" fmla="*/ 6951800 w 278072"/>
                <a:gd name="T7" fmla="*/ 0 h 144"/>
                <a:gd name="T8" fmla="*/ 1075 w 278072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206;p7"/>
            <p:cNvSpPr>
              <a:spLocks/>
            </p:cNvSpPr>
            <p:nvPr/>
          </p:nvSpPr>
          <p:spPr bwMode="auto">
            <a:xfrm>
              <a:off x="238125" y="2592075"/>
              <a:ext cx="100825" cy="3225"/>
            </a:xfrm>
            <a:custGeom>
              <a:avLst/>
              <a:gdLst>
                <a:gd name="T0" fmla="*/ 0 w 4033"/>
                <a:gd name="T1" fmla="*/ 0 h 129"/>
                <a:gd name="T2" fmla="*/ 0 w 4033"/>
                <a:gd name="T3" fmla="*/ 3225 h 129"/>
                <a:gd name="T4" fmla="*/ 100800 w 4033"/>
                <a:gd name="T5" fmla="*/ 3225 h 129"/>
                <a:gd name="T6" fmla="*/ 97600 w 4033"/>
                <a:gd name="T7" fmla="*/ 0 h 129"/>
                <a:gd name="T8" fmla="*/ 0 w 4033"/>
                <a:gd name="T9" fmla="*/ 0 h 1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207;p7"/>
            <p:cNvSpPr>
              <a:spLocks/>
            </p:cNvSpPr>
            <p:nvPr/>
          </p:nvSpPr>
          <p:spPr bwMode="auto">
            <a:xfrm>
              <a:off x="412550" y="2592075"/>
              <a:ext cx="6963975" cy="3225"/>
            </a:xfrm>
            <a:custGeom>
              <a:avLst/>
              <a:gdLst>
                <a:gd name="T0" fmla="*/ 3250 w 278559"/>
                <a:gd name="T1" fmla="*/ 0 h 129"/>
                <a:gd name="T2" fmla="*/ 25 w 278559"/>
                <a:gd name="T3" fmla="*/ 3225 h 129"/>
                <a:gd name="T4" fmla="*/ 6963975 w 278559"/>
                <a:gd name="T5" fmla="*/ 3225 h 129"/>
                <a:gd name="T6" fmla="*/ 6963975 w 278559"/>
                <a:gd name="T7" fmla="*/ 0 h 129"/>
                <a:gd name="T8" fmla="*/ 3250 w 278559"/>
                <a:gd name="T9" fmla="*/ 0 h 1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208;p7"/>
            <p:cNvSpPr>
              <a:spLocks/>
            </p:cNvSpPr>
            <p:nvPr/>
          </p:nvSpPr>
          <p:spPr bwMode="auto">
            <a:xfrm>
              <a:off x="238125" y="2802975"/>
              <a:ext cx="7138400" cy="3250"/>
            </a:xfrm>
            <a:custGeom>
              <a:avLst/>
              <a:gdLst>
                <a:gd name="T0" fmla="*/ 0 w 285536"/>
                <a:gd name="T1" fmla="*/ 0 h 130"/>
                <a:gd name="T2" fmla="*/ 0 w 285536"/>
                <a:gd name="T3" fmla="*/ 3225 h 130"/>
                <a:gd name="T4" fmla="*/ 7138400 w 285536"/>
                <a:gd name="T5" fmla="*/ 3225 h 130"/>
                <a:gd name="T6" fmla="*/ 7138400 w 285536"/>
                <a:gd name="T7" fmla="*/ 0 h 130"/>
                <a:gd name="T8" fmla="*/ 144775 w 285536"/>
                <a:gd name="T9" fmla="*/ 0 h 130"/>
                <a:gd name="T10" fmla="*/ 137575 w 285536"/>
                <a:gd name="T11" fmla="*/ 550 h 130"/>
                <a:gd name="T12" fmla="*/ 130125 w 285536"/>
                <a:gd name="T13" fmla="*/ 0 h 130"/>
                <a:gd name="T14" fmla="*/ 0 w 285536"/>
                <a:gd name="T15" fmla="*/ 0 h 1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209;p7"/>
            <p:cNvSpPr>
              <a:spLocks/>
            </p:cNvSpPr>
            <p:nvPr/>
          </p:nvSpPr>
          <p:spPr bwMode="auto">
            <a:xfrm>
              <a:off x="238125" y="3858225"/>
              <a:ext cx="130500" cy="3250"/>
            </a:xfrm>
            <a:custGeom>
              <a:avLst/>
              <a:gdLst>
                <a:gd name="T0" fmla="*/ 0 w 5220"/>
                <a:gd name="T1" fmla="*/ 25 h 130"/>
                <a:gd name="T2" fmla="*/ 0 w 5220"/>
                <a:gd name="T3" fmla="*/ 3225 h 130"/>
                <a:gd name="T4" fmla="*/ 117600 w 5220"/>
                <a:gd name="T5" fmla="*/ 3225 h 130"/>
                <a:gd name="T6" fmla="*/ 130475 w 5220"/>
                <a:gd name="T7" fmla="*/ 25 h 130"/>
                <a:gd name="T8" fmla="*/ 0 w 5220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210;p7"/>
            <p:cNvSpPr>
              <a:spLocks/>
            </p:cNvSpPr>
            <p:nvPr/>
          </p:nvSpPr>
          <p:spPr bwMode="auto">
            <a:xfrm>
              <a:off x="382900" y="3858225"/>
              <a:ext cx="6993625" cy="3250"/>
            </a:xfrm>
            <a:custGeom>
              <a:avLst/>
              <a:gdLst>
                <a:gd name="T0" fmla="*/ 0 w 279745"/>
                <a:gd name="T1" fmla="*/ 25 h 130"/>
                <a:gd name="T2" fmla="*/ 12525 w 279745"/>
                <a:gd name="T3" fmla="*/ 3225 h 130"/>
                <a:gd name="T4" fmla="*/ 6993625 w 279745"/>
                <a:gd name="T5" fmla="*/ 3225 h 130"/>
                <a:gd name="T6" fmla="*/ 6993625 w 279745"/>
                <a:gd name="T7" fmla="*/ 25 h 130"/>
                <a:gd name="T8" fmla="*/ 0 w 279745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211;p7"/>
            <p:cNvSpPr>
              <a:spLocks/>
            </p:cNvSpPr>
            <p:nvPr/>
          </p:nvSpPr>
          <p:spPr bwMode="auto">
            <a:xfrm>
              <a:off x="238125" y="4069125"/>
              <a:ext cx="97600" cy="3250"/>
            </a:xfrm>
            <a:custGeom>
              <a:avLst/>
              <a:gdLst>
                <a:gd name="T0" fmla="*/ 0 w 3904"/>
                <a:gd name="T1" fmla="*/ 25 h 130"/>
                <a:gd name="T2" fmla="*/ 0 w 3904"/>
                <a:gd name="T3" fmla="*/ 3250 h 130"/>
                <a:gd name="T4" fmla="*/ 95100 w 3904"/>
                <a:gd name="T5" fmla="*/ 3250 h 130"/>
                <a:gd name="T6" fmla="*/ 97600 w 3904"/>
                <a:gd name="T7" fmla="*/ 25 h 130"/>
                <a:gd name="T8" fmla="*/ 0 w 3904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212;p7"/>
            <p:cNvSpPr>
              <a:spLocks/>
            </p:cNvSpPr>
            <p:nvPr/>
          </p:nvSpPr>
          <p:spPr bwMode="auto">
            <a:xfrm>
              <a:off x="415425" y="4069125"/>
              <a:ext cx="6961100" cy="3250"/>
            </a:xfrm>
            <a:custGeom>
              <a:avLst/>
              <a:gdLst>
                <a:gd name="T0" fmla="*/ 0 w 278444"/>
                <a:gd name="T1" fmla="*/ 25 h 130"/>
                <a:gd name="T2" fmla="*/ 2875 w 278444"/>
                <a:gd name="T3" fmla="*/ 3250 h 130"/>
                <a:gd name="T4" fmla="*/ 6961100 w 278444"/>
                <a:gd name="T5" fmla="*/ 3250 h 130"/>
                <a:gd name="T6" fmla="*/ 6961100 w 278444"/>
                <a:gd name="T7" fmla="*/ 25 h 130"/>
                <a:gd name="T8" fmla="*/ 0 w 278444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213;p7"/>
            <p:cNvSpPr>
              <a:spLocks/>
            </p:cNvSpPr>
            <p:nvPr/>
          </p:nvSpPr>
          <p:spPr bwMode="auto">
            <a:xfrm>
              <a:off x="425775" y="4280050"/>
              <a:ext cx="6950750" cy="3600"/>
            </a:xfrm>
            <a:custGeom>
              <a:avLst/>
              <a:gdLst>
                <a:gd name="T0" fmla="*/ 25 w 278030"/>
                <a:gd name="T1" fmla="*/ 0 h 144"/>
                <a:gd name="T2" fmla="*/ 1100 w 278030"/>
                <a:gd name="T3" fmla="*/ 3575 h 144"/>
                <a:gd name="T4" fmla="*/ 6950750 w 278030"/>
                <a:gd name="T5" fmla="*/ 3575 h 144"/>
                <a:gd name="T6" fmla="*/ 6950750 w 278030"/>
                <a:gd name="T7" fmla="*/ 0 h 144"/>
                <a:gd name="T8" fmla="*/ 25 w 278030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" name="Google Shape;214;p7"/>
            <p:cNvSpPr>
              <a:spLocks/>
            </p:cNvSpPr>
            <p:nvPr/>
          </p:nvSpPr>
          <p:spPr bwMode="auto">
            <a:xfrm>
              <a:off x="238125" y="4280050"/>
              <a:ext cx="87600" cy="3600"/>
            </a:xfrm>
            <a:custGeom>
              <a:avLst/>
              <a:gdLst>
                <a:gd name="T0" fmla="*/ 0 w 3504"/>
                <a:gd name="T1" fmla="*/ 0 h 144"/>
                <a:gd name="T2" fmla="*/ 0 w 3504"/>
                <a:gd name="T3" fmla="*/ 3575 h 144"/>
                <a:gd name="T4" fmla="*/ 86500 w 3504"/>
                <a:gd name="T5" fmla="*/ 3575 h 144"/>
                <a:gd name="T6" fmla="*/ 87575 w 3504"/>
                <a:gd name="T7" fmla="*/ 0 h 144"/>
                <a:gd name="T8" fmla="*/ 0 w 3504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" name="Google Shape;215;p7"/>
            <p:cNvSpPr>
              <a:spLocks/>
            </p:cNvSpPr>
            <p:nvPr/>
          </p:nvSpPr>
          <p:spPr bwMode="auto">
            <a:xfrm>
              <a:off x="428300" y="4491300"/>
              <a:ext cx="6948575" cy="3250"/>
            </a:xfrm>
            <a:custGeom>
              <a:avLst/>
              <a:gdLst>
                <a:gd name="T0" fmla="*/ 0 w 277943"/>
                <a:gd name="T1" fmla="*/ 25 h 130"/>
                <a:gd name="T2" fmla="*/ 0 w 277943"/>
                <a:gd name="T3" fmla="*/ 3250 h 130"/>
                <a:gd name="T4" fmla="*/ 6948575 w 277943"/>
                <a:gd name="T5" fmla="*/ 3250 h 130"/>
                <a:gd name="T6" fmla="*/ 6948575 w 277943"/>
                <a:gd name="T7" fmla="*/ 25 h 130"/>
                <a:gd name="T8" fmla="*/ 0 w 277943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" name="Google Shape;216;p7"/>
            <p:cNvSpPr>
              <a:spLocks/>
            </p:cNvSpPr>
            <p:nvPr/>
          </p:nvSpPr>
          <p:spPr bwMode="auto">
            <a:xfrm>
              <a:off x="238125" y="4491300"/>
              <a:ext cx="85100" cy="3250"/>
            </a:xfrm>
            <a:custGeom>
              <a:avLst/>
              <a:gdLst>
                <a:gd name="T0" fmla="*/ 0 w 3404"/>
                <a:gd name="T1" fmla="*/ 25 h 130"/>
                <a:gd name="T2" fmla="*/ 0 w 3404"/>
                <a:gd name="T3" fmla="*/ 3250 h 130"/>
                <a:gd name="T4" fmla="*/ 85075 w 3404"/>
                <a:gd name="T5" fmla="*/ 3250 h 130"/>
                <a:gd name="T6" fmla="*/ 85075 w 3404"/>
                <a:gd name="T7" fmla="*/ 25 h 130"/>
                <a:gd name="T8" fmla="*/ 0 w 3404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" name="Google Shape;217;p7"/>
            <p:cNvSpPr>
              <a:spLocks/>
            </p:cNvSpPr>
            <p:nvPr/>
          </p:nvSpPr>
          <p:spPr bwMode="auto">
            <a:xfrm>
              <a:off x="423650" y="4702225"/>
              <a:ext cx="6952875" cy="3225"/>
            </a:xfrm>
            <a:custGeom>
              <a:avLst/>
              <a:gdLst>
                <a:gd name="T0" fmla="*/ 1425 w 278115"/>
                <a:gd name="T1" fmla="*/ 0 h 129"/>
                <a:gd name="T2" fmla="*/ 0 w 278115"/>
                <a:gd name="T3" fmla="*/ 3225 h 129"/>
                <a:gd name="T4" fmla="*/ 6952875 w 278115"/>
                <a:gd name="T5" fmla="*/ 3225 h 129"/>
                <a:gd name="T6" fmla="*/ 6952875 w 278115"/>
                <a:gd name="T7" fmla="*/ 0 h 129"/>
                <a:gd name="T8" fmla="*/ 1425 w 278115"/>
                <a:gd name="T9" fmla="*/ 0 h 1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" name="Google Shape;218;p7"/>
            <p:cNvSpPr>
              <a:spLocks/>
            </p:cNvSpPr>
            <p:nvPr/>
          </p:nvSpPr>
          <p:spPr bwMode="auto">
            <a:xfrm>
              <a:off x="238125" y="4702225"/>
              <a:ext cx="89750" cy="3225"/>
            </a:xfrm>
            <a:custGeom>
              <a:avLst/>
              <a:gdLst>
                <a:gd name="T0" fmla="*/ 0 w 3590"/>
                <a:gd name="T1" fmla="*/ 0 h 129"/>
                <a:gd name="T2" fmla="*/ 0 w 3590"/>
                <a:gd name="T3" fmla="*/ 3225 h 129"/>
                <a:gd name="T4" fmla="*/ 89725 w 3590"/>
                <a:gd name="T5" fmla="*/ 3225 h 129"/>
                <a:gd name="T6" fmla="*/ 88300 w 3590"/>
                <a:gd name="T7" fmla="*/ 0 h 129"/>
                <a:gd name="T8" fmla="*/ 0 w 3590"/>
                <a:gd name="T9" fmla="*/ 0 h 1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19" name="Google Shape;219;p7"/>
          <p:cNvSpPr txBox="1">
            <a:spLocks noGrp="1"/>
          </p:cNvSpPr>
          <p:nvPr>
            <p:ph type="subTitle" idx="1"/>
          </p:nvPr>
        </p:nvSpPr>
        <p:spPr>
          <a:xfrm flipH="1">
            <a:off x="1065575" y="1210375"/>
            <a:ext cx="7013100" cy="3526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220" name="Google Shape;220;p7"/>
          <p:cNvSpPr txBox="1">
            <a:spLocks noGrp="1"/>
          </p:cNvSpPr>
          <p:nvPr>
            <p:ph type="title"/>
          </p:nvPr>
        </p:nvSpPr>
        <p:spPr>
          <a:xfrm>
            <a:off x="895350" y="494411"/>
            <a:ext cx="7353300" cy="635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0909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"/>
          <p:cNvSpPr txBox="1">
            <a:spLocks noGrp="1"/>
          </p:cNvSpPr>
          <p:nvPr>
            <p:ph type="title"/>
          </p:nvPr>
        </p:nvSpPr>
        <p:spPr>
          <a:xfrm>
            <a:off x="2088050" y="1436100"/>
            <a:ext cx="5036400" cy="22713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6827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9"/>
          <p:cNvSpPr txBox="1">
            <a:spLocks noGrp="1"/>
          </p:cNvSpPr>
          <p:nvPr>
            <p:ph type="subTitle" idx="1"/>
          </p:nvPr>
        </p:nvSpPr>
        <p:spPr>
          <a:xfrm rot="212600">
            <a:off x="3617177" y="1420654"/>
            <a:ext cx="3281373" cy="696741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5" name="Google Shape;225;p9"/>
          <p:cNvSpPr txBox="1">
            <a:spLocks noGrp="1"/>
          </p:cNvSpPr>
          <p:nvPr>
            <p:ph type="body" idx="2"/>
          </p:nvPr>
        </p:nvSpPr>
        <p:spPr>
          <a:xfrm rot="212793">
            <a:off x="3062711" y="2459470"/>
            <a:ext cx="4500519" cy="162551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Nunito Light"/>
              <a:buChar char="●"/>
              <a:defRPr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26" name="Google Shape;226;p9"/>
          <p:cNvSpPr txBox="1">
            <a:spLocks noGrp="1"/>
          </p:cNvSpPr>
          <p:nvPr>
            <p:ph type="title"/>
          </p:nvPr>
        </p:nvSpPr>
        <p:spPr>
          <a:xfrm rot="-552747">
            <a:off x="1147220" y="810655"/>
            <a:ext cx="1933844" cy="149376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4399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2"/>
          <p:cNvSpPr txBox="1">
            <a:spLocks noGrp="1"/>
          </p:cNvSpPr>
          <p:nvPr>
            <p:ph type="title"/>
          </p:nvPr>
        </p:nvSpPr>
        <p:spPr>
          <a:xfrm rot="184">
            <a:off x="1765925" y="1321700"/>
            <a:ext cx="5612100" cy="12330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6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4" name="Google Shape;234;p12"/>
          <p:cNvSpPr txBox="1">
            <a:spLocks noGrp="1"/>
          </p:cNvSpPr>
          <p:nvPr>
            <p:ph type="subTitle" idx="1"/>
          </p:nvPr>
        </p:nvSpPr>
        <p:spPr>
          <a:xfrm flipH="1">
            <a:off x="2491525" y="2728225"/>
            <a:ext cx="4161000" cy="875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15010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236;p13"/>
          <p:cNvGrpSpPr>
            <a:grpSpLocks/>
          </p:cNvGrpSpPr>
          <p:nvPr/>
        </p:nvGrpSpPr>
        <p:grpSpPr bwMode="auto">
          <a:xfrm>
            <a:off x="603250" y="344488"/>
            <a:ext cx="7937500" cy="4454525"/>
            <a:chOff x="238125" y="847975"/>
            <a:chExt cx="7143400" cy="4009400"/>
          </a:xfrm>
        </p:grpSpPr>
        <p:sp>
          <p:nvSpPr>
            <p:cNvPr id="13" name="Google Shape;237;p13"/>
            <p:cNvSpPr/>
            <p:nvPr/>
          </p:nvSpPr>
          <p:spPr>
            <a:xfrm>
              <a:off x="238125" y="847975"/>
              <a:ext cx="714340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38;p13"/>
            <p:cNvSpPr>
              <a:spLocks/>
            </p:cNvSpPr>
            <p:nvPr/>
          </p:nvSpPr>
          <p:spPr bwMode="auto">
            <a:xfrm>
              <a:off x="238125" y="1114625"/>
              <a:ext cx="7138400" cy="3600"/>
            </a:xfrm>
            <a:custGeom>
              <a:avLst/>
              <a:gdLst>
                <a:gd name="T0" fmla="*/ 0 w 285536"/>
                <a:gd name="T1" fmla="*/ 25 h 144"/>
                <a:gd name="T2" fmla="*/ 0 w 285536"/>
                <a:gd name="T3" fmla="*/ 3600 h 144"/>
                <a:gd name="T4" fmla="*/ 7138400 w 285536"/>
                <a:gd name="T5" fmla="*/ 3600 h 144"/>
                <a:gd name="T6" fmla="*/ 7138400 w 285536"/>
                <a:gd name="T7" fmla="*/ 25 h 144"/>
                <a:gd name="T8" fmla="*/ 0 w 285536"/>
                <a:gd name="T9" fmla="*/ 25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239;p13"/>
            <p:cNvSpPr>
              <a:spLocks/>
            </p:cNvSpPr>
            <p:nvPr/>
          </p:nvSpPr>
          <p:spPr bwMode="auto">
            <a:xfrm>
              <a:off x="238125" y="1325900"/>
              <a:ext cx="7138400" cy="3250"/>
            </a:xfrm>
            <a:custGeom>
              <a:avLst/>
              <a:gdLst>
                <a:gd name="T0" fmla="*/ 0 w 285536"/>
                <a:gd name="T1" fmla="*/ 25 h 130"/>
                <a:gd name="T2" fmla="*/ 0 w 285536"/>
                <a:gd name="T3" fmla="*/ 3225 h 130"/>
                <a:gd name="T4" fmla="*/ 7138400 w 285536"/>
                <a:gd name="T5" fmla="*/ 3225 h 130"/>
                <a:gd name="T6" fmla="*/ 7138400 w 285536"/>
                <a:gd name="T7" fmla="*/ 25 h 130"/>
                <a:gd name="T8" fmla="*/ 0 w 285536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240;p13"/>
            <p:cNvSpPr>
              <a:spLocks/>
            </p:cNvSpPr>
            <p:nvPr/>
          </p:nvSpPr>
          <p:spPr bwMode="auto">
            <a:xfrm>
              <a:off x="238125" y="1747725"/>
              <a:ext cx="99400" cy="3600"/>
            </a:xfrm>
            <a:custGeom>
              <a:avLst/>
              <a:gdLst>
                <a:gd name="T0" fmla="*/ 0 w 3976"/>
                <a:gd name="T1" fmla="*/ 0 h 144"/>
                <a:gd name="T2" fmla="*/ 0 w 3976"/>
                <a:gd name="T3" fmla="*/ 3575 h 144"/>
                <a:gd name="T4" fmla="*/ 96525 w 3976"/>
                <a:gd name="T5" fmla="*/ 3575 h 144"/>
                <a:gd name="T6" fmla="*/ 99375 w 3976"/>
                <a:gd name="T7" fmla="*/ 0 h 144"/>
                <a:gd name="T8" fmla="*/ 0 w 3976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241;p13"/>
            <p:cNvSpPr>
              <a:spLocks/>
            </p:cNvSpPr>
            <p:nvPr/>
          </p:nvSpPr>
          <p:spPr bwMode="auto">
            <a:xfrm>
              <a:off x="238125" y="3013875"/>
              <a:ext cx="7138400" cy="3600"/>
            </a:xfrm>
            <a:custGeom>
              <a:avLst/>
              <a:gdLst>
                <a:gd name="T0" fmla="*/ 0 w 285536"/>
                <a:gd name="T1" fmla="*/ 25 h 144"/>
                <a:gd name="T2" fmla="*/ 0 w 285536"/>
                <a:gd name="T3" fmla="*/ 3600 h 144"/>
                <a:gd name="T4" fmla="*/ 7138400 w 285536"/>
                <a:gd name="T5" fmla="*/ 3600 h 144"/>
                <a:gd name="T6" fmla="*/ 7138400 w 285536"/>
                <a:gd name="T7" fmla="*/ 25 h 144"/>
                <a:gd name="T8" fmla="*/ 0 w 285536"/>
                <a:gd name="T9" fmla="*/ 25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242;p13"/>
            <p:cNvSpPr>
              <a:spLocks/>
            </p:cNvSpPr>
            <p:nvPr/>
          </p:nvSpPr>
          <p:spPr bwMode="auto">
            <a:xfrm>
              <a:off x="238125" y="3225150"/>
              <a:ext cx="7138400" cy="3250"/>
            </a:xfrm>
            <a:custGeom>
              <a:avLst/>
              <a:gdLst>
                <a:gd name="T0" fmla="*/ 0 w 285536"/>
                <a:gd name="T1" fmla="*/ 0 h 130"/>
                <a:gd name="T2" fmla="*/ 0 w 285536"/>
                <a:gd name="T3" fmla="*/ 3225 h 130"/>
                <a:gd name="T4" fmla="*/ 7138400 w 285536"/>
                <a:gd name="T5" fmla="*/ 3225 h 130"/>
                <a:gd name="T6" fmla="*/ 7138400 w 285536"/>
                <a:gd name="T7" fmla="*/ 0 h 130"/>
                <a:gd name="T8" fmla="*/ 0 w 285536"/>
                <a:gd name="T9" fmla="*/ 0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243;p13"/>
            <p:cNvSpPr>
              <a:spLocks/>
            </p:cNvSpPr>
            <p:nvPr/>
          </p:nvSpPr>
          <p:spPr bwMode="auto">
            <a:xfrm>
              <a:off x="238125" y="3436050"/>
              <a:ext cx="7138400" cy="3250"/>
            </a:xfrm>
            <a:custGeom>
              <a:avLst/>
              <a:gdLst>
                <a:gd name="T0" fmla="*/ 0 w 285536"/>
                <a:gd name="T1" fmla="*/ 25 h 130"/>
                <a:gd name="T2" fmla="*/ 0 w 285536"/>
                <a:gd name="T3" fmla="*/ 3225 h 130"/>
                <a:gd name="T4" fmla="*/ 7138400 w 285536"/>
                <a:gd name="T5" fmla="*/ 3225 h 130"/>
                <a:gd name="T6" fmla="*/ 7138400 w 285536"/>
                <a:gd name="T7" fmla="*/ 25 h 130"/>
                <a:gd name="T8" fmla="*/ 0 w 285536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244;p13"/>
            <p:cNvSpPr>
              <a:spLocks/>
            </p:cNvSpPr>
            <p:nvPr/>
          </p:nvSpPr>
          <p:spPr bwMode="auto">
            <a:xfrm>
              <a:off x="238125" y="3646975"/>
              <a:ext cx="7138400" cy="3575"/>
            </a:xfrm>
            <a:custGeom>
              <a:avLst/>
              <a:gdLst>
                <a:gd name="T0" fmla="*/ 0 w 285536"/>
                <a:gd name="T1" fmla="*/ 0 h 143"/>
                <a:gd name="T2" fmla="*/ 0 w 285536"/>
                <a:gd name="T3" fmla="*/ 3575 h 143"/>
                <a:gd name="T4" fmla="*/ 7138400 w 285536"/>
                <a:gd name="T5" fmla="*/ 3575 h 143"/>
                <a:gd name="T6" fmla="*/ 7138400 w 285536"/>
                <a:gd name="T7" fmla="*/ 0 h 143"/>
                <a:gd name="T8" fmla="*/ 0 w 285536"/>
                <a:gd name="T9" fmla="*/ 0 h 1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245;p13"/>
            <p:cNvSpPr>
              <a:spLocks/>
            </p:cNvSpPr>
            <p:nvPr/>
          </p:nvSpPr>
          <p:spPr bwMode="auto">
            <a:xfrm>
              <a:off x="238125" y="1536800"/>
              <a:ext cx="7138400" cy="3250"/>
            </a:xfrm>
            <a:custGeom>
              <a:avLst/>
              <a:gdLst>
                <a:gd name="T0" fmla="*/ 0 w 285536"/>
                <a:gd name="T1" fmla="*/ 25 h 130"/>
                <a:gd name="T2" fmla="*/ 0 w 285536"/>
                <a:gd name="T3" fmla="*/ 3250 h 130"/>
                <a:gd name="T4" fmla="*/ 121900 w 285536"/>
                <a:gd name="T5" fmla="*/ 3250 h 130"/>
                <a:gd name="T6" fmla="*/ 137100 w 285536"/>
                <a:gd name="T7" fmla="*/ 1100 h 130"/>
                <a:gd name="T8" fmla="*/ 152275 w 285536"/>
                <a:gd name="T9" fmla="*/ 3250 h 130"/>
                <a:gd name="T10" fmla="*/ 7138400 w 285536"/>
                <a:gd name="T11" fmla="*/ 3250 h 130"/>
                <a:gd name="T12" fmla="*/ 7138400 w 285536"/>
                <a:gd name="T13" fmla="*/ 25 h 130"/>
                <a:gd name="T14" fmla="*/ 0 w 285536"/>
                <a:gd name="T15" fmla="*/ 25 h 1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246;p13"/>
            <p:cNvSpPr>
              <a:spLocks/>
            </p:cNvSpPr>
            <p:nvPr/>
          </p:nvSpPr>
          <p:spPr bwMode="auto">
            <a:xfrm>
              <a:off x="337125" y="1747725"/>
              <a:ext cx="750" cy="725"/>
            </a:xfrm>
            <a:custGeom>
              <a:avLst/>
              <a:gdLst>
                <a:gd name="T0" fmla="*/ 25 w 30"/>
                <a:gd name="T1" fmla="*/ 0 h 29"/>
                <a:gd name="T2" fmla="*/ 25 w 30"/>
                <a:gd name="T3" fmla="*/ 725 h 29"/>
                <a:gd name="T4" fmla="*/ 725 w 30"/>
                <a:gd name="T5" fmla="*/ 0 h 29"/>
                <a:gd name="T6" fmla="*/ 25 w 30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247;p13"/>
            <p:cNvSpPr>
              <a:spLocks/>
            </p:cNvSpPr>
            <p:nvPr/>
          </p:nvSpPr>
          <p:spPr bwMode="auto">
            <a:xfrm>
              <a:off x="413275" y="1747725"/>
              <a:ext cx="6963250" cy="3600"/>
            </a:xfrm>
            <a:custGeom>
              <a:avLst/>
              <a:gdLst>
                <a:gd name="T0" fmla="*/ 0 w 278530"/>
                <a:gd name="T1" fmla="*/ 0 h 144"/>
                <a:gd name="T2" fmla="*/ 2875 w 278530"/>
                <a:gd name="T3" fmla="*/ 3575 h 144"/>
                <a:gd name="T4" fmla="*/ 6963250 w 278530"/>
                <a:gd name="T5" fmla="*/ 3575 h 144"/>
                <a:gd name="T6" fmla="*/ 6963250 w 278530"/>
                <a:gd name="T7" fmla="*/ 0 h 144"/>
                <a:gd name="T8" fmla="*/ 0 w 278530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248;p13"/>
            <p:cNvSpPr>
              <a:spLocks/>
            </p:cNvSpPr>
            <p:nvPr/>
          </p:nvSpPr>
          <p:spPr bwMode="auto">
            <a:xfrm>
              <a:off x="238125" y="1958975"/>
              <a:ext cx="88300" cy="3250"/>
            </a:xfrm>
            <a:custGeom>
              <a:avLst/>
              <a:gdLst>
                <a:gd name="T0" fmla="*/ 0 w 3532"/>
                <a:gd name="T1" fmla="*/ 25 h 130"/>
                <a:gd name="T2" fmla="*/ 0 w 3532"/>
                <a:gd name="T3" fmla="*/ 3250 h 130"/>
                <a:gd name="T4" fmla="*/ 87225 w 3532"/>
                <a:gd name="T5" fmla="*/ 3250 h 130"/>
                <a:gd name="T6" fmla="*/ 88300 w 3532"/>
                <a:gd name="T7" fmla="*/ 25 h 130"/>
                <a:gd name="T8" fmla="*/ 0 w 3532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249;p13"/>
            <p:cNvSpPr>
              <a:spLocks/>
            </p:cNvSpPr>
            <p:nvPr/>
          </p:nvSpPr>
          <p:spPr bwMode="auto">
            <a:xfrm>
              <a:off x="424725" y="1958975"/>
              <a:ext cx="6951800" cy="3250"/>
            </a:xfrm>
            <a:custGeom>
              <a:avLst/>
              <a:gdLst>
                <a:gd name="T0" fmla="*/ 0 w 278072"/>
                <a:gd name="T1" fmla="*/ 25 h 130"/>
                <a:gd name="T2" fmla="*/ 1425 w 278072"/>
                <a:gd name="T3" fmla="*/ 3250 h 130"/>
                <a:gd name="T4" fmla="*/ 6951800 w 278072"/>
                <a:gd name="T5" fmla="*/ 3250 h 130"/>
                <a:gd name="T6" fmla="*/ 6951800 w 278072"/>
                <a:gd name="T7" fmla="*/ 25 h 130"/>
                <a:gd name="T8" fmla="*/ 0 w 278072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250;p13"/>
            <p:cNvSpPr>
              <a:spLocks/>
            </p:cNvSpPr>
            <p:nvPr/>
          </p:nvSpPr>
          <p:spPr bwMode="auto">
            <a:xfrm>
              <a:off x="238125" y="2169900"/>
              <a:ext cx="85100" cy="3225"/>
            </a:xfrm>
            <a:custGeom>
              <a:avLst/>
              <a:gdLst>
                <a:gd name="T0" fmla="*/ 0 w 3404"/>
                <a:gd name="T1" fmla="*/ 0 h 129"/>
                <a:gd name="T2" fmla="*/ 0 w 3404"/>
                <a:gd name="T3" fmla="*/ 3225 h 129"/>
                <a:gd name="T4" fmla="*/ 85075 w 3404"/>
                <a:gd name="T5" fmla="*/ 3225 h 129"/>
                <a:gd name="T6" fmla="*/ 85075 w 3404"/>
                <a:gd name="T7" fmla="*/ 1075 h 129"/>
                <a:gd name="T8" fmla="*/ 85075 w 3404"/>
                <a:gd name="T9" fmla="*/ 0 h 129"/>
                <a:gd name="T10" fmla="*/ 0 w 3404"/>
                <a:gd name="T11" fmla="*/ 0 h 1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251;p13"/>
            <p:cNvSpPr>
              <a:spLocks/>
            </p:cNvSpPr>
            <p:nvPr/>
          </p:nvSpPr>
          <p:spPr bwMode="auto">
            <a:xfrm>
              <a:off x="428300" y="2169900"/>
              <a:ext cx="6948575" cy="3225"/>
            </a:xfrm>
            <a:custGeom>
              <a:avLst/>
              <a:gdLst>
                <a:gd name="T0" fmla="*/ 0 w 277943"/>
                <a:gd name="T1" fmla="*/ 0 h 129"/>
                <a:gd name="T2" fmla="*/ 0 w 277943"/>
                <a:gd name="T3" fmla="*/ 1075 h 129"/>
                <a:gd name="T4" fmla="*/ 0 w 277943"/>
                <a:gd name="T5" fmla="*/ 3225 h 129"/>
                <a:gd name="T6" fmla="*/ 6948575 w 277943"/>
                <a:gd name="T7" fmla="*/ 3225 h 129"/>
                <a:gd name="T8" fmla="*/ 6948575 w 277943"/>
                <a:gd name="T9" fmla="*/ 0 h 129"/>
                <a:gd name="T10" fmla="*/ 0 w 277943"/>
                <a:gd name="T11" fmla="*/ 0 h 1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252;p13"/>
            <p:cNvSpPr>
              <a:spLocks/>
            </p:cNvSpPr>
            <p:nvPr/>
          </p:nvSpPr>
          <p:spPr bwMode="auto">
            <a:xfrm>
              <a:off x="238125" y="2380800"/>
              <a:ext cx="88675" cy="3600"/>
            </a:xfrm>
            <a:custGeom>
              <a:avLst/>
              <a:gdLst>
                <a:gd name="T0" fmla="*/ 0 w 3547"/>
                <a:gd name="T1" fmla="*/ 0 h 144"/>
                <a:gd name="T2" fmla="*/ 0 w 3547"/>
                <a:gd name="T3" fmla="*/ 3575 h 144"/>
                <a:gd name="T4" fmla="*/ 88650 w 3547"/>
                <a:gd name="T5" fmla="*/ 3575 h 144"/>
                <a:gd name="T6" fmla="*/ 87575 w 3547"/>
                <a:gd name="T7" fmla="*/ 0 h 144"/>
                <a:gd name="T8" fmla="*/ 0 w 3547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253;p13"/>
            <p:cNvSpPr>
              <a:spLocks/>
            </p:cNvSpPr>
            <p:nvPr/>
          </p:nvSpPr>
          <p:spPr bwMode="auto">
            <a:xfrm>
              <a:off x="424725" y="2380800"/>
              <a:ext cx="6951800" cy="3600"/>
            </a:xfrm>
            <a:custGeom>
              <a:avLst/>
              <a:gdLst>
                <a:gd name="T0" fmla="*/ 1075 w 278072"/>
                <a:gd name="T1" fmla="*/ 0 h 144"/>
                <a:gd name="T2" fmla="*/ 0 w 278072"/>
                <a:gd name="T3" fmla="*/ 3575 h 144"/>
                <a:gd name="T4" fmla="*/ 6951800 w 278072"/>
                <a:gd name="T5" fmla="*/ 3575 h 144"/>
                <a:gd name="T6" fmla="*/ 6951800 w 278072"/>
                <a:gd name="T7" fmla="*/ 0 h 144"/>
                <a:gd name="T8" fmla="*/ 1075 w 278072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" name="Google Shape;254;p13"/>
            <p:cNvSpPr>
              <a:spLocks/>
            </p:cNvSpPr>
            <p:nvPr/>
          </p:nvSpPr>
          <p:spPr bwMode="auto">
            <a:xfrm>
              <a:off x="238125" y="2592075"/>
              <a:ext cx="100825" cy="3225"/>
            </a:xfrm>
            <a:custGeom>
              <a:avLst/>
              <a:gdLst>
                <a:gd name="T0" fmla="*/ 0 w 4033"/>
                <a:gd name="T1" fmla="*/ 0 h 129"/>
                <a:gd name="T2" fmla="*/ 0 w 4033"/>
                <a:gd name="T3" fmla="*/ 3225 h 129"/>
                <a:gd name="T4" fmla="*/ 100800 w 4033"/>
                <a:gd name="T5" fmla="*/ 3225 h 129"/>
                <a:gd name="T6" fmla="*/ 97600 w 4033"/>
                <a:gd name="T7" fmla="*/ 0 h 129"/>
                <a:gd name="T8" fmla="*/ 0 w 4033"/>
                <a:gd name="T9" fmla="*/ 0 h 1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" name="Google Shape;255;p13"/>
            <p:cNvSpPr>
              <a:spLocks/>
            </p:cNvSpPr>
            <p:nvPr/>
          </p:nvSpPr>
          <p:spPr bwMode="auto">
            <a:xfrm>
              <a:off x="412550" y="2592075"/>
              <a:ext cx="6963975" cy="3225"/>
            </a:xfrm>
            <a:custGeom>
              <a:avLst/>
              <a:gdLst>
                <a:gd name="T0" fmla="*/ 3250 w 278559"/>
                <a:gd name="T1" fmla="*/ 0 h 129"/>
                <a:gd name="T2" fmla="*/ 25 w 278559"/>
                <a:gd name="T3" fmla="*/ 3225 h 129"/>
                <a:gd name="T4" fmla="*/ 6963975 w 278559"/>
                <a:gd name="T5" fmla="*/ 3225 h 129"/>
                <a:gd name="T6" fmla="*/ 6963975 w 278559"/>
                <a:gd name="T7" fmla="*/ 0 h 129"/>
                <a:gd name="T8" fmla="*/ 3250 w 278559"/>
                <a:gd name="T9" fmla="*/ 0 h 1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" name="Google Shape;256;p13"/>
            <p:cNvSpPr>
              <a:spLocks/>
            </p:cNvSpPr>
            <p:nvPr/>
          </p:nvSpPr>
          <p:spPr bwMode="auto">
            <a:xfrm>
              <a:off x="238125" y="2802975"/>
              <a:ext cx="7138400" cy="3250"/>
            </a:xfrm>
            <a:custGeom>
              <a:avLst/>
              <a:gdLst>
                <a:gd name="T0" fmla="*/ 0 w 285536"/>
                <a:gd name="T1" fmla="*/ 0 h 130"/>
                <a:gd name="T2" fmla="*/ 0 w 285536"/>
                <a:gd name="T3" fmla="*/ 3225 h 130"/>
                <a:gd name="T4" fmla="*/ 7138400 w 285536"/>
                <a:gd name="T5" fmla="*/ 3225 h 130"/>
                <a:gd name="T6" fmla="*/ 7138400 w 285536"/>
                <a:gd name="T7" fmla="*/ 0 h 130"/>
                <a:gd name="T8" fmla="*/ 144775 w 285536"/>
                <a:gd name="T9" fmla="*/ 0 h 130"/>
                <a:gd name="T10" fmla="*/ 137575 w 285536"/>
                <a:gd name="T11" fmla="*/ 550 h 130"/>
                <a:gd name="T12" fmla="*/ 130125 w 285536"/>
                <a:gd name="T13" fmla="*/ 0 h 130"/>
                <a:gd name="T14" fmla="*/ 0 w 285536"/>
                <a:gd name="T15" fmla="*/ 0 h 1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" name="Google Shape;257;p13"/>
            <p:cNvSpPr>
              <a:spLocks/>
            </p:cNvSpPr>
            <p:nvPr/>
          </p:nvSpPr>
          <p:spPr bwMode="auto">
            <a:xfrm>
              <a:off x="238125" y="3858225"/>
              <a:ext cx="130500" cy="3250"/>
            </a:xfrm>
            <a:custGeom>
              <a:avLst/>
              <a:gdLst>
                <a:gd name="T0" fmla="*/ 0 w 5220"/>
                <a:gd name="T1" fmla="*/ 25 h 130"/>
                <a:gd name="T2" fmla="*/ 0 w 5220"/>
                <a:gd name="T3" fmla="*/ 3225 h 130"/>
                <a:gd name="T4" fmla="*/ 117600 w 5220"/>
                <a:gd name="T5" fmla="*/ 3225 h 130"/>
                <a:gd name="T6" fmla="*/ 130475 w 5220"/>
                <a:gd name="T7" fmla="*/ 25 h 130"/>
                <a:gd name="T8" fmla="*/ 0 w 5220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" name="Google Shape;258;p13"/>
            <p:cNvSpPr>
              <a:spLocks/>
            </p:cNvSpPr>
            <p:nvPr/>
          </p:nvSpPr>
          <p:spPr bwMode="auto">
            <a:xfrm>
              <a:off x="382900" y="3858225"/>
              <a:ext cx="6993625" cy="3250"/>
            </a:xfrm>
            <a:custGeom>
              <a:avLst/>
              <a:gdLst>
                <a:gd name="T0" fmla="*/ 0 w 279745"/>
                <a:gd name="T1" fmla="*/ 25 h 130"/>
                <a:gd name="T2" fmla="*/ 12525 w 279745"/>
                <a:gd name="T3" fmla="*/ 3225 h 130"/>
                <a:gd name="T4" fmla="*/ 6993625 w 279745"/>
                <a:gd name="T5" fmla="*/ 3225 h 130"/>
                <a:gd name="T6" fmla="*/ 6993625 w 279745"/>
                <a:gd name="T7" fmla="*/ 25 h 130"/>
                <a:gd name="T8" fmla="*/ 0 w 279745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259;p13"/>
            <p:cNvSpPr>
              <a:spLocks/>
            </p:cNvSpPr>
            <p:nvPr/>
          </p:nvSpPr>
          <p:spPr bwMode="auto">
            <a:xfrm>
              <a:off x="238125" y="4069125"/>
              <a:ext cx="97600" cy="3250"/>
            </a:xfrm>
            <a:custGeom>
              <a:avLst/>
              <a:gdLst>
                <a:gd name="T0" fmla="*/ 0 w 3904"/>
                <a:gd name="T1" fmla="*/ 25 h 130"/>
                <a:gd name="T2" fmla="*/ 0 w 3904"/>
                <a:gd name="T3" fmla="*/ 3250 h 130"/>
                <a:gd name="T4" fmla="*/ 95100 w 3904"/>
                <a:gd name="T5" fmla="*/ 3250 h 130"/>
                <a:gd name="T6" fmla="*/ 97600 w 3904"/>
                <a:gd name="T7" fmla="*/ 25 h 130"/>
                <a:gd name="T8" fmla="*/ 0 w 3904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260;p13"/>
            <p:cNvSpPr>
              <a:spLocks/>
            </p:cNvSpPr>
            <p:nvPr/>
          </p:nvSpPr>
          <p:spPr bwMode="auto">
            <a:xfrm>
              <a:off x="415425" y="4069125"/>
              <a:ext cx="6961100" cy="3250"/>
            </a:xfrm>
            <a:custGeom>
              <a:avLst/>
              <a:gdLst>
                <a:gd name="T0" fmla="*/ 0 w 278444"/>
                <a:gd name="T1" fmla="*/ 25 h 130"/>
                <a:gd name="T2" fmla="*/ 2875 w 278444"/>
                <a:gd name="T3" fmla="*/ 3250 h 130"/>
                <a:gd name="T4" fmla="*/ 6961100 w 278444"/>
                <a:gd name="T5" fmla="*/ 3250 h 130"/>
                <a:gd name="T6" fmla="*/ 6961100 w 278444"/>
                <a:gd name="T7" fmla="*/ 25 h 130"/>
                <a:gd name="T8" fmla="*/ 0 w 278444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261;p13"/>
            <p:cNvSpPr>
              <a:spLocks/>
            </p:cNvSpPr>
            <p:nvPr/>
          </p:nvSpPr>
          <p:spPr bwMode="auto">
            <a:xfrm>
              <a:off x="425775" y="4280050"/>
              <a:ext cx="6950750" cy="3600"/>
            </a:xfrm>
            <a:custGeom>
              <a:avLst/>
              <a:gdLst>
                <a:gd name="T0" fmla="*/ 25 w 278030"/>
                <a:gd name="T1" fmla="*/ 0 h 144"/>
                <a:gd name="T2" fmla="*/ 1100 w 278030"/>
                <a:gd name="T3" fmla="*/ 3575 h 144"/>
                <a:gd name="T4" fmla="*/ 6950750 w 278030"/>
                <a:gd name="T5" fmla="*/ 3575 h 144"/>
                <a:gd name="T6" fmla="*/ 6950750 w 278030"/>
                <a:gd name="T7" fmla="*/ 0 h 144"/>
                <a:gd name="T8" fmla="*/ 25 w 278030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262;p13"/>
            <p:cNvSpPr>
              <a:spLocks/>
            </p:cNvSpPr>
            <p:nvPr/>
          </p:nvSpPr>
          <p:spPr bwMode="auto">
            <a:xfrm>
              <a:off x="238125" y="4280050"/>
              <a:ext cx="87600" cy="3600"/>
            </a:xfrm>
            <a:custGeom>
              <a:avLst/>
              <a:gdLst>
                <a:gd name="T0" fmla="*/ 0 w 3504"/>
                <a:gd name="T1" fmla="*/ 0 h 144"/>
                <a:gd name="T2" fmla="*/ 0 w 3504"/>
                <a:gd name="T3" fmla="*/ 3575 h 144"/>
                <a:gd name="T4" fmla="*/ 86500 w 3504"/>
                <a:gd name="T5" fmla="*/ 3575 h 144"/>
                <a:gd name="T6" fmla="*/ 87575 w 3504"/>
                <a:gd name="T7" fmla="*/ 0 h 144"/>
                <a:gd name="T8" fmla="*/ 0 w 3504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263;p13"/>
            <p:cNvSpPr>
              <a:spLocks/>
            </p:cNvSpPr>
            <p:nvPr/>
          </p:nvSpPr>
          <p:spPr bwMode="auto">
            <a:xfrm>
              <a:off x="428300" y="4491300"/>
              <a:ext cx="6948575" cy="3250"/>
            </a:xfrm>
            <a:custGeom>
              <a:avLst/>
              <a:gdLst>
                <a:gd name="T0" fmla="*/ 0 w 277943"/>
                <a:gd name="T1" fmla="*/ 25 h 130"/>
                <a:gd name="T2" fmla="*/ 0 w 277943"/>
                <a:gd name="T3" fmla="*/ 3250 h 130"/>
                <a:gd name="T4" fmla="*/ 6948575 w 277943"/>
                <a:gd name="T5" fmla="*/ 3250 h 130"/>
                <a:gd name="T6" fmla="*/ 6948575 w 277943"/>
                <a:gd name="T7" fmla="*/ 25 h 130"/>
                <a:gd name="T8" fmla="*/ 0 w 277943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" name="Google Shape;264;p13"/>
            <p:cNvSpPr>
              <a:spLocks/>
            </p:cNvSpPr>
            <p:nvPr/>
          </p:nvSpPr>
          <p:spPr bwMode="auto">
            <a:xfrm>
              <a:off x="238125" y="4491300"/>
              <a:ext cx="85100" cy="3250"/>
            </a:xfrm>
            <a:custGeom>
              <a:avLst/>
              <a:gdLst>
                <a:gd name="T0" fmla="*/ 0 w 3404"/>
                <a:gd name="T1" fmla="*/ 25 h 130"/>
                <a:gd name="T2" fmla="*/ 0 w 3404"/>
                <a:gd name="T3" fmla="*/ 3250 h 130"/>
                <a:gd name="T4" fmla="*/ 85075 w 3404"/>
                <a:gd name="T5" fmla="*/ 3250 h 130"/>
                <a:gd name="T6" fmla="*/ 85075 w 3404"/>
                <a:gd name="T7" fmla="*/ 25 h 130"/>
                <a:gd name="T8" fmla="*/ 0 w 3404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" name="Google Shape;265;p13"/>
            <p:cNvSpPr>
              <a:spLocks/>
            </p:cNvSpPr>
            <p:nvPr/>
          </p:nvSpPr>
          <p:spPr bwMode="auto">
            <a:xfrm>
              <a:off x="423650" y="4702225"/>
              <a:ext cx="6952875" cy="3225"/>
            </a:xfrm>
            <a:custGeom>
              <a:avLst/>
              <a:gdLst>
                <a:gd name="T0" fmla="*/ 1425 w 278115"/>
                <a:gd name="T1" fmla="*/ 0 h 129"/>
                <a:gd name="T2" fmla="*/ 0 w 278115"/>
                <a:gd name="T3" fmla="*/ 3225 h 129"/>
                <a:gd name="T4" fmla="*/ 6952875 w 278115"/>
                <a:gd name="T5" fmla="*/ 3225 h 129"/>
                <a:gd name="T6" fmla="*/ 6952875 w 278115"/>
                <a:gd name="T7" fmla="*/ 0 h 129"/>
                <a:gd name="T8" fmla="*/ 1425 w 278115"/>
                <a:gd name="T9" fmla="*/ 0 h 1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" name="Google Shape;266;p13"/>
            <p:cNvSpPr>
              <a:spLocks/>
            </p:cNvSpPr>
            <p:nvPr/>
          </p:nvSpPr>
          <p:spPr bwMode="auto">
            <a:xfrm>
              <a:off x="238125" y="4702225"/>
              <a:ext cx="89750" cy="3225"/>
            </a:xfrm>
            <a:custGeom>
              <a:avLst/>
              <a:gdLst>
                <a:gd name="T0" fmla="*/ 0 w 3590"/>
                <a:gd name="T1" fmla="*/ 0 h 129"/>
                <a:gd name="T2" fmla="*/ 0 w 3590"/>
                <a:gd name="T3" fmla="*/ 3225 h 129"/>
                <a:gd name="T4" fmla="*/ 89725 w 3590"/>
                <a:gd name="T5" fmla="*/ 3225 h 129"/>
                <a:gd name="T6" fmla="*/ 88300 w 3590"/>
                <a:gd name="T7" fmla="*/ 0 h 129"/>
                <a:gd name="T8" fmla="*/ 0 w 3590"/>
                <a:gd name="T9" fmla="*/ 0 h 1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67" name="Google Shape;267;p13"/>
          <p:cNvSpPr txBox="1">
            <a:spLocks noGrp="1"/>
          </p:cNvSpPr>
          <p:nvPr>
            <p:ph type="title"/>
          </p:nvPr>
        </p:nvSpPr>
        <p:spPr>
          <a:xfrm flipH="1">
            <a:off x="6452199" y="1840365"/>
            <a:ext cx="1209600" cy="577800"/>
          </a:xfrm>
          <a:prstGeom prst="rect">
            <a:avLst/>
          </a:prstGeom>
          <a:noFill/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500" b="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68" name="Google Shape;268;p13"/>
          <p:cNvSpPr txBox="1">
            <a:spLocks noGrp="1"/>
          </p:cNvSpPr>
          <p:nvPr>
            <p:ph type="subTitle" idx="1"/>
          </p:nvPr>
        </p:nvSpPr>
        <p:spPr>
          <a:xfrm flipH="1">
            <a:off x="1015950" y="3455700"/>
            <a:ext cx="2138100" cy="965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2"/>
          </p:nvPr>
        </p:nvSpPr>
        <p:spPr>
          <a:xfrm>
            <a:off x="5987950" y="3480349"/>
            <a:ext cx="2138100" cy="965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subTitle" idx="3"/>
          </p:nvPr>
        </p:nvSpPr>
        <p:spPr>
          <a:xfrm flipH="1">
            <a:off x="3502939" y="3455700"/>
            <a:ext cx="2138100" cy="965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3"/>
          <p:cNvSpPr txBox="1">
            <a:spLocks noGrp="1"/>
          </p:cNvSpPr>
          <p:nvPr>
            <p:ph type="subTitle" idx="4"/>
          </p:nvPr>
        </p:nvSpPr>
        <p:spPr>
          <a:xfrm flipH="1">
            <a:off x="1015963" y="3041175"/>
            <a:ext cx="2138100" cy="5778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ytone One"/>
              <a:buNone/>
              <a:defRPr sz="200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5"/>
          </p:nvPr>
        </p:nvSpPr>
        <p:spPr>
          <a:xfrm>
            <a:off x="5987925" y="3041175"/>
            <a:ext cx="2138100" cy="5778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ytone One"/>
              <a:buNone/>
              <a:defRPr sz="200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subTitle" idx="6"/>
          </p:nvPr>
        </p:nvSpPr>
        <p:spPr>
          <a:xfrm flipH="1">
            <a:off x="3502950" y="3041175"/>
            <a:ext cx="2138100" cy="5778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ytone One"/>
              <a:buNone/>
              <a:defRPr sz="200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7"/>
          </p:nvPr>
        </p:nvSpPr>
        <p:spPr>
          <a:xfrm rot="477559">
            <a:off x="3910109" y="1840413"/>
            <a:ext cx="1323752" cy="577680"/>
          </a:xfrm>
          <a:prstGeom prst="rect">
            <a:avLst/>
          </a:prstGeom>
          <a:noFill/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None/>
              <a:defRPr sz="45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title" idx="8"/>
          </p:nvPr>
        </p:nvSpPr>
        <p:spPr>
          <a:xfrm rot="-498617">
            <a:off x="1545286" y="1840312"/>
            <a:ext cx="1079333" cy="577850"/>
          </a:xfrm>
          <a:prstGeom prst="rect">
            <a:avLst/>
          </a:prstGeom>
          <a:noFill/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None/>
              <a:defRPr sz="4500" b="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9"/>
          </p:nvPr>
        </p:nvSpPr>
        <p:spPr>
          <a:xfrm>
            <a:off x="895350" y="494411"/>
            <a:ext cx="7353300" cy="635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5979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0E82D-FEA7-4325-B45C-A6335293B6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95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4"/>
          <p:cNvSpPr txBox="1">
            <a:spLocks noGrp="1"/>
          </p:cNvSpPr>
          <p:nvPr>
            <p:ph type="title"/>
          </p:nvPr>
        </p:nvSpPr>
        <p:spPr>
          <a:xfrm rot="-452303">
            <a:off x="874896" y="813777"/>
            <a:ext cx="1898004" cy="1031314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64284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325;p17"/>
          <p:cNvGrpSpPr>
            <a:grpSpLocks/>
          </p:cNvGrpSpPr>
          <p:nvPr/>
        </p:nvGrpSpPr>
        <p:grpSpPr bwMode="auto">
          <a:xfrm>
            <a:off x="600075" y="344488"/>
            <a:ext cx="7937500" cy="4454525"/>
            <a:chOff x="238125" y="847975"/>
            <a:chExt cx="7143400" cy="4009400"/>
          </a:xfrm>
        </p:grpSpPr>
        <p:sp>
          <p:nvSpPr>
            <p:cNvPr id="8" name="Google Shape;326;p17"/>
            <p:cNvSpPr/>
            <p:nvPr/>
          </p:nvSpPr>
          <p:spPr>
            <a:xfrm>
              <a:off x="238125" y="847975"/>
              <a:ext cx="714340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27;p17"/>
            <p:cNvSpPr>
              <a:spLocks/>
            </p:cNvSpPr>
            <p:nvPr/>
          </p:nvSpPr>
          <p:spPr bwMode="auto">
            <a:xfrm>
              <a:off x="238125" y="1114625"/>
              <a:ext cx="7138400" cy="3600"/>
            </a:xfrm>
            <a:custGeom>
              <a:avLst/>
              <a:gdLst>
                <a:gd name="T0" fmla="*/ 0 w 285536"/>
                <a:gd name="T1" fmla="*/ 25 h 144"/>
                <a:gd name="T2" fmla="*/ 0 w 285536"/>
                <a:gd name="T3" fmla="*/ 3600 h 144"/>
                <a:gd name="T4" fmla="*/ 7138400 w 285536"/>
                <a:gd name="T5" fmla="*/ 3600 h 144"/>
                <a:gd name="T6" fmla="*/ 7138400 w 285536"/>
                <a:gd name="T7" fmla="*/ 25 h 144"/>
                <a:gd name="T8" fmla="*/ 0 w 285536"/>
                <a:gd name="T9" fmla="*/ 25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" name="Google Shape;328;p17"/>
            <p:cNvSpPr>
              <a:spLocks/>
            </p:cNvSpPr>
            <p:nvPr/>
          </p:nvSpPr>
          <p:spPr bwMode="auto">
            <a:xfrm>
              <a:off x="238125" y="1325900"/>
              <a:ext cx="7138400" cy="3250"/>
            </a:xfrm>
            <a:custGeom>
              <a:avLst/>
              <a:gdLst>
                <a:gd name="T0" fmla="*/ 0 w 285536"/>
                <a:gd name="T1" fmla="*/ 25 h 130"/>
                <a:gd name="T2" fmla="*/ 0 w 285536"/>
                <a:gd name="T3" fmla="*/ 3225 h 130"/>
                <a:gd name="T4" fmla="*/ 7138400 w 285536"/>
                <a:gd name="T5" fmla="*/ 3225 h 130"/>
                <a:gd name="T6" fmla="*/ 7138400 w 285536"/>
                <a:gd name="T7" fmla="*/ 25 h 130"/>
                <a:gd name="T8" fmla="*/ 0 w 285536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329;p17"/>
            <p:cNvSpPr>
              <a:spLocks/>
            </p:cNvSpPr>
            <p:nvPr/>
          </p:nvSpPr>
          <p:spPr bwMode="auto">
            <a:xfrm>
              <a:off x="238125" y="1747725"/>
              <a:ext cx="99400" cy="3600"/>
            </a:xfrm>
            <a:custGeom>
              <a:avLst/>
              <a:gdLst>
                <a:gd name="T0" fmla="*/ 0 w 3976"/>
                <a:gd name="T1" fmla="*/ 0 h 144"/>
                <a:gd name="T2" fmla="*/ 0 w 3976"/>
                <a:gd name="T3" fmla="*/ 3575 h 144"/>
                <a:gd name="T4" fmla="*/ 96525 w 3976"/>
                <a:gd name="T5" fmla="*/ 3575 h 144"/>
                <a:gd name="T6" fmla="*/ 99375 w 3976"/>
                <a:gd name="T7" fmla="*/ 0 h 144"/>
                <a:gd name="T8" fmla="*/ 0 w 3976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330;p17"/>
            <p:cNvSpPr>
              <a:spLocks/>
            </p:cNvSpPr>
            <p:nvPr/>
          </p:nvSpPr>
          <p:spPr bwMode="auto">
            <a:xfrm>
              <a:off x="238125" y="3013875"/>
              <a:ext cx="7138400" cy="3600"/>
            </a:xfrm>
            <a:custGeom>
              <a:avLst/>
              <a:gdLst>
                <a:gd name="T0" fmla="*/ 0 w 285536"/>
                <a:gd name="T1" fmla="*/ 25 h 144"/>
                <a:gd name="T2" fmla="*/ 0 w 285536"/>
                <a:gd name="T3" fmla="*/ 3600 h 144"/>
                <a:gd name="T4" fmla="*/ 7138400 w 285536"/>
                <a:gd name="T5" fmla="*/ 3600 h 144"/>
                <a:gd name="T6" fmla="*/ 7138400 w 285536"/>
                <a:gd name="T7" fmla="*/ 25 h 144"/>
                <a:gd name="T8" fmla="*/ 0 w 285536"/>
                <a:gd name="T9" fmla="*/ 25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331;p17"/>
            <p:cNvSpPr>
              <a:spLocks/>
            </p:cNvSpPr>
            <p:nvPr/>
          </p:nvSpPr>
          <p:spPr bwMode="auto">
            <a:xfrm>
              <a:off x="238125" y="3225150"/>
              <a:ext cx="7138400" cy="3250"/>
            </a:xfrm>
            <a:custGeom>
              <a:avLst/>
              <a:gdLst>
                <a:gd name="T0" fmla="*/ 0 w 285536"/>
                <a:gd name="T1" fmla="*/ 0 h 130"/>
                <a:gd name="T2" fmla="*/ 0 w 285536"/>
                <a:gd name="T3" fmla="*/ 3225 h 130"/>
                <a:gd name="T4" fmla="*/ 7138400 w 285536"/>
                <a:gd name="T5" fmla="*/ 3225 h 130"/>
                <a:gd name="T6" fmla="*/ 7138400 w 285536"/>
                <a:gd name="T7" fmla="*/ 0 h 130"/>
                <a:gd name="T8" fmla="*/ 0 w 285536"/>
                <a:gd name="T9" fmla="*/ 0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" name="Google Shape;332;p17"/>
            <p:cNvSpPr>
              <a:spLocks/>
            </p:cNvSpPr>
            <p:nvPr/>
          </p:nvSpPr>
          <p:spPr bwMode="auto">
            <a:xfrm>
              <a:off x="238125" y="3436050"/>
              <a:ext cx="7138400" cy="3250"/>
            </a:xfrm>
            <a:custGeom>
              <a:avLst/>
              <a:gdLst>
                <a:gd name="T0" fmla="*/ 0 w 285536"/>
                <a:gd name="T1" fmla="*/ 25 h 130"/>
                <a:gd name="T2" fmla="*/ 0 w 285536"/>
                <a:gd name="T3" fmla="*/ 3225 h 130"/>
                <a:gd name="T4" fmla="*/ 7138400 w 285536"/>
                <a:gd name="T5" fmla="*/ 3225 h 130"/>
                <a:gd name="T6" fmla="*/ 7138400 w 285536"/>
                <a:gd name="T7" fmla="*/ 25 h 130"/>
                <a:gd name="T8" fmla="*/ 0 w 285536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333;p17"/>
            <p:cNvSpPr>
              <a:spLocks/>
            </p:cNvSpPr>
            <p:nvPr/>
          </p:nvSpPr>
          <p:spPr bwMode="auto">
            <a:xfrm>
              <a:off x="238125" y="3646975"/>
              <a:ext cx="7138400" cy="3575"/>
            </a:xfrm>
            <a:custGeom>
              <a:avLst/>
              <a:gdLst>
                <a:gd name="T0" fmla="*/ 0 w 285536"/>
                <a:gd name="T1" fmla="*/ 0 h 143"/>
                <a:gd name="T2" fmla="*/ 0 w 285536"/>
                <a:gd name="T3" fmla="*/ 3575 h 143"/>
                <a:gd name="T4" fmla="*/ 7138400 w 285536"/>
                <a:gd name="T5" fmla="*/ 3575 h 143"/>
                <a:gd name="T6" fmla="*/ 7138400 w 285536"/>
                <a:gd name="T7" fmla="*/ 0 h 143"/>
                <a:gd name="T8" fmla="*/ 0 w 285536"/>
                <a:gd name="T9" fmla="*/ 0 h 1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334;p17"/>
            <p:cNvSpPr>
              <a:spLocks/>
            </p:cNvSpPr>
            <p:nvPr/>
          </p:nvSpPr>
          <p:spPr bwMode="auto">
            <a:xfrm>
              <a:off x="238125" y="1536800"/>
              <a:ext cx="7138400" cy="3250"/>
            </a:xfrm>
            <a:custGeom>
              <a:avLst/>
              <a:gdLst>
                <a:gd name="T0" fmla="*/ 0 w 285536"/>
                <a:gd name="T1" fmla="*/ 25 h 130"/>
                <a:gd name="T2" fmla="*/ 0 w 285536"/>
                <a:gd name="T3" fmla="*/ 3250 h 130"/>
                <a:gd name="T4" fmla="*/ 121900 w 285536"/>
                <a:gd name="T5" fmla="*/ 3250 h 130"/>
                <a:gd name="T6" fmla="*/ 137100 w 285536"/>
                <a:gd name="T7" fmla="*/ 1100 h 130"/>
                <a:gd name="T8" fmla="*/ 152275 w 285536"/>
                <a:gd name="T9" fmla="*/ 3250 h 130"/>
                <a:gd name="T10" fmla="*/ 7138400 w 285536"/>
                <a:gd name="T11" fmla="*/ 3250 h 130"/>
                <a:gd name="T12" fmla="*/ 7138400 w 285536"/>
                <a:gd name="T13" fmla="*/ 25 h 130"/>
                <a:gd name="T14" fmla="*/ 0 w 285536"/>
                <a:gd name="T15" fmla="*/ 25 h 1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335;p17"/>
            <p:cNvSpPr>
              <a:spLocks/>
            </p:cNvSpPr>
            <p:nvPr/>
          </p:nvSpPr>
          <p:spPr bwMode="auto">
            <a:xfrm>
              <a:off x="337125" y="1747725"/>
              <a:ext cx="750" cy="725"/>
            </a:xfrm>
            <a:custGeom>
              <a:avLst/>
              <a:gdLst>
                <a:gd name="T0" fmla="*/ 25 w 30"/>
                <a:gd name="T1" fmla="*/ 0 h 29"/>
                <a:gd name="T2" fmla="*/ 25 w 30"/>
                <a:gd name="T3" fmla="*/ 725 h 29"/>
                <a:gd name="T4" fmla="*/ 725 w 30"/>
                <a:gd name="T5" fmla="*/ 0 h 29"/>
                <a:gd name="T6" fmla="*/ 25 w 30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336;p17"/>
            <p:cNvSpPr>
              <a:spLocks/>
            </p:cNvSpPr>
            <p:nvPr/>
          </p:nvSpPr>
          <p:spPr bwMode="auto">
            <a:xfrm>
              <a:off x="413275" y="1747725"/>
              <a:ext cx="6963250" cy="3600"/>
            </a:xfrm>
            <a:custGeom>
              <a:avLst/>
              <a:gdLst>
                <a:gd name="T0" fmla="*/ 0 w 278530"/>
                <a:gd name="T1" fmla="*/ 0 h 144"/>
                <a:gd name="T2" fmla="*/ 2875 w 278530"/>
                <a:gd name="T3" fmla="*/ 3575 h 144"/>
                <a:gd name="T4" fmla="*/ 6963250 w 278530"/>
                <a:gd name="T5" fmla="*/ 3575 h 144"/>
                <a:gd name="T6" fmla="*/ 6963250 w 278530"/>
                <a:gd name="T7" fmla="*/ 0 h 144"/>
                <a:gd name="T8" fmla="*/ 0 w 278530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337;p17"/>
            <p:cNvSpPr>
              <a:spLocks/>
            </p:cNvSpPr>
            <p:nvPr/>
          </p:nvSpPr>
          <p:spPr bwMode="auto">
            <a:xfrm>
              <a:off x="238125" y="1958975"/>
              <a:ext cx="88300" cy="3250"/>
            </a:xfrm>
            <a:custGeom>
              <a:avLst/>
              <a:gdLst>
                <a:gd name="T0" fmla="*/ 0 w 3532"/>
                <a:gd name="T1" fmla="*/ 25 h 130"/>
                <a:gd name="T2" fmla="*/ 0 w 3532"/>
                <a:gd name="T3" fmla="*/ 3250 h 130"/>
                <a:gd name="T4" fmla="*/ 87225 w 3532"/>
                <a:gd name="T5" fmla="*/ 3250 h 130"/>
                <a:gd name="T6" fmla="*/ 88300 w 3532"/>
                <a:gd name="T7" fmla="*/ 25 h 130"/>
                <a:gd name="T8" fmla="*/ 0 w 3532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338;p17"/>
            <p:cNvSpPr>
              <a:spLocks/>
            </p:cNvSpPr>
            <p:nvPr/>
          </p:nvSpPr>
          <p:spPr bwMode="auto">
            <a:xfrm>
              <a:off x="424725" y="1958975"/>
              <a:ext cx="6951800" cy="3250"/>
            </a:xfrm>
            <a:custGeom>
              <a:avLst/>
              <a:gdLst>
                <a:gd name="T0" fmla="*/ 0 w 278072"/>
                <a:gd name="T1" fmla="*/ 25 h 130"/>
                <a:gd name="T2" fmla="*/ 1425 w 278072"/>
                <a:gd name="T3" fmla="*/ 3250 h 130"/>
                <a:gd name="T4" fmla="*/ 6951800 w 278072"/>
                <a:gd name="T5" fmla="*/ 3250 h 130"/>
                <a:gd name="T6" fmla="*/ 6951800 w 278072"/>
                <a:gd name="T7" fmla="*/ 25 h 130"/>
                <a:gd name="T8" fmla="*/ 0 w 278072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339;p17"/>
            <p:cNvSpPr>
              <a:spLocks/>
            </p:cNvSpPr>
            <p:nvPr/>
          </p:nvSpPr>
          <p:spPr bwMode="auto">
            <a:xfrm>
              <a:off x="238125" y="2169900"/>
              <a:ext cx="85100" cy="3225"/>
            </a:xfrm>
            <a:custGeom>
              <a:avLst/>
              <a:gdLst>
                <a:gd name="T0" fmla="*/ 0 w 3404"/>
                <a:gd name="T1" fmla="*/ 0 h 129"/>
                <a:gd name="T2" fmla="*/ 0 w 3404"/>
                <a:gd name="T3" fmla="*/ 3225 h 129"/>
                <a:gd name="T4" fmla="*/ 85075 w 3404"/>
                <a:gd name="T5" fmla="*/ 3225 h 129"/>
                <a:gd name="T6" fmla="*/ 85075 w 3404"/>
                <a:gd name="T7" fmla="*/ 1075 h 129"/>
                <a:gd name="T8" fmla="*/ 85075 w 3404"/>
                <a:gd name="T9" fmla="*/ 0 h 129"/>
                <a:gd name="T10" fmla="*/ 0 w 3404"/>
                <a:gd name="T11" fmla="*/ 0 h 1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340;p17"/>
            <p:cNvSpPr>
              <a:spLocks/>
            </p:cNvSpPr>
            <p:nvPr/>
          </p:nvSpPr>
          <p:spPr bwMode="auto">
            <a:xfrm>
              <a:off x="428300" y="2169900"/>
              <a:ext cx="6948575" cy="3225"/>
            </a:xfrm>
            <a:custGeom>
              <a:avLst/>
              <a:gdLst>
                <a:gd name="T0" fmla="*/ 0 w 277943"/>
                <a:gd name="T1" fmla="*/ 0 h 129"/>
                <a:gd name="T2" fmla="*/ 0 w 277943"/>
                <a:gd name="T3" fmla="*/ 1075 h 129"/>
                <a:gd name="T4" fmla="*/ 0 w 277943"/>
                <a:gd name="T5" fmla="*/ 3225 h 129"/>
                <a:gd name="T6" fmla="*/ 6948575 w 277943"/>
                <a:gd name="T7" fmla="*/ 3225 h 129"/>
                <a:gd name="T8" fmla="*/ 6948575 w 277943"/>
                <a:gd name="T9" fmla="*/ 0 h 129"/>
                <a:gd name="T10" fmla="*/ 0 w 277943"/>
                <a:gd name="T11" fmla="*/ 0 h 1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341;p17"/>
            <p:cNvSpPr>
              <a:spLocks/>
            </p:cNvSpPr>
            <p:nvPr/>
          </p:nvSpPr>
          <p:spPr bwMode="auto">
            <a:xfrm>
              <a:off x="238125" y="2380800"/>
              <a:ext cx="88675" cy="3600"/>
            </a:xfrm>
            <a:custGeom>
              <a:avLst/>
              <a:gdLst>
                <a:gd name="T0" fmla="*/ 0 w 3547"/>
                <a:gd name="T1" fmla="*/ 0 h 144"/>
                <a:gd name="T2" fmla="*/ 0 w 3547"/>
                <a:gd name="T3" fmla="*/ 3575 h 144"/>
                <a:gd name="T4" fmla="*/ 88650 w 3547"/>
                <a:gd name="T5" fmla="*/ 3575 h 144"/>
                <a:gd name="T6" fmla="*/ 87575 w 3547"/>
                <a:gd name="T7" fmla="*/ 0 h 144"/>
                <a:gd name="T8" fmla="*/ 0 w 3547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342;p17"/>
            <p:cNvSpPr>
              <a:spLocks/>
            </p:cNvSpPr>
            <p:nvPr/>
          </p:nvSpPr>
          <p:spPr bwMode="auto">
            <a:xfrm>
              <a:off x="424725" y="2380800"/>
              <a:ext cx="6951800" cy="3600"/>
            </a:xfrm>
            <a:custGeom>
              <a:avLst/>
              <a:gdLst>
                <a:gd name="T0" fmla="*/ 1075 w 278072"/>
                <a:gd name="T1" fmla="*/ 0 h 144"/>
                <a:gd name="T2" fmla="*/ 0 w 278072"/>
                <a:gd name="T3" fmla="*/ 3575 h 144"/>
                <a:gd name="T4" fmla="*/ 6951800 w 278072"/>
                <a:gd name="T5" fmla="*/ 3575 h 144"/>
                <a:gd name="T6" fmla="*/ 6951800 w 278072"/>
                <a:gd name="T7" fmla="*/ 0 h 144"/>
                <a:gd name="T8" fmla="*/ 1075 w 278072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343;p17"/>
            <p:cNvSpPr>
              <a:spLocks/>
            </p:cNvSpPr>
            <p:nvPr/>
          </p:nvSpPr>
          <p:spPr bwMode="auto">
            <a:xfrm>
              <a:off x="238125" y="2592075"/>
              <a:ext cx="100825" cy="3225"/>
            </a:xfrm>
            <a:custGeom>
              <a:avLst/>
              <a:gdLst>
                <a:gd name="T0" fmla="*/ 0 w 4033"/>
                <a:gd name="T1" fmla="*/ 0 h 129"/>
                <a:gd name="T2" fmla="*/ 0 w 4033"/>
                <a:gd name="T3" fmla="*/ 3225 h 129"/>
                <a:gd name="T4" fmla="*/ 100800 w 4033"/>
                <a:gd name="T5" fmla="*/ 3225 h 129"/>
                <a:gd name="T6" fmla="*/ 97600 w 4033"/>
                <a:gd name="T7" fmla="*/ 0 h 129"/>
                <a:gd name="T8" fmla="*/ 0 w 4033"/>
                <a:gd name="T9" fmla="*/ 0 h 1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344;p17"/>
            <p:cNvSpPr>
              <a:spLocks/>
            </p:cNvSpPr>
            <p:nvPr/>
          </p:nvSpPr>
          <p:spPr bwMode="auto">
            <a:xfrm>
              <a:off x="412550" y="2592075"/>
              <a:ext cx="6963975" cy="3225"/>
            </a:xfrm>
            <a:custGeom>
              <a:avLst/>
              <a:gdLst>
                <a:gd name="T0" fmla="*/ 3250 w 278559"/>
                <a:gd name="T1" fmla="*/ 0 h 129"/>
                <a:gd name="T2" fmla="*/ 25 w 278559"/>
                <a:gd name="T3" fmla="*/ 3225 h 129"/>
                <a:gd name="T4" fmla="*/ 6963975 w 278559"/>
                <a:gd name="T5" fmla="*/ 3225 h 129"/>
                <a:gd name="T6" fmla="*/ 6963975 w 278559"/>
                <a:gd name="T7" fmla="*/ 0 h 129"/>
                <a:gd name="T8" fmla="*/ 3250 w 278559"/>
                <a:gd name="T9" fmla="*/ 0 h 1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345;p17"/>
            <p:cNvSpPr>
              <a:spLocks/>
            </p:cNvSpPr>
            <p:nvPr/>
          </p:nvSpPr>
          <p:spPr bwMode="auto">
            <a:xfrm>
              <a:off x="238125" y="2802975"/>
              <a:ext cx="7138400" cy="3250"/>
            </a:xfrm>
            <a:custGeom>
              <a:avLst/>
              <a:gdLst>
                <a:gd name="T0" fmla="*/ 0 w 285536"/>
                <a:gd name="T1" fmla="*/ 0 h 130"/>
                <a:gd name="T2" fmla="*/ 0 w 285536"/>
                <a:gd name="T3" fmla="*/ 3225 h 130"/>
                <a:gd name="T4" fmla="*/ 7138400 w 285536"/>
                <a:gd name="T5" fmla="*/ 3225 h 130"/>
                <a:gd name="T6" fmla="*/ 7138400 w 285536"/>
                <a:gd name="T7" fmla="*/ 0 h 130"/>
                <a:gd name="T8" fmla="*/ 144775 w 285536"/>
                <a:gd name="T9" fmla="*/ 0 h 130"/>
                <a:gd name="T10" fmla="*/ 137575 w 285536"/>
                <a:gd name="T11" fmla="*/ 550 h 130"/>
                <a:gd name="T12" fmla="*/ 130125 w 285536"/>
                <a:gd name="T13" fmla="*/ 0 h 130"/>
                <a:gd name="T14" fmla="*/ 0 w 285536"/>
                <a:gd name="T15" fmla="*/ 0 h 1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346;p17"/>
            <p:cNvSpPr>
              <a:spLocks/>
            </p:cNvSpPr>
            <p:nvPr/>
          </p:nvSpPr>
          <p:spPr bwMode="auto">
            <a:xfrm>
              <a:off x="238125" y="3858225"/>
              <a:ext cx="130500" cy="3250"/>
            </a:xfrm>
            <a:custGeom>
              <a:avLst/>
              <a:gdLst>
                <a:gd name="T0" fmla="*/ 0 w 5220"/>
                <a:gd name="T1" fmla="*/ 25 h 130"/>
                <a:gd name="T2" fmla="*/ 0 w 5220"/>
                <a:gd name="T3" fmla="*/ 3225 h 130"/>
                <a:gd name="T4" fmla="*/ 117600 w 5220"/>
                <a:gd name="T5" fmla="*/ 3225 h 130"/>
                <a:gd name="T6" fmla="*/ 130475 w 5220"/>
                <a:gd name="T7" fmla="*/ 25 h 130"/>
                <a:gd name="T8" fmla="*/ 0 w 5220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347;p17"/>
            <p:cNvSpPr>
              <a:spLocks/>
            </p:cNvSpPr>
            <p:nvPr/>
          </p:nvSpPr>
          <p:spPr bwMode="auto">
            <a:xfrm>
              <a:off x="382900" y="3858225"/>
              <a:ext cx="6993625" cy="3250"/>
            </a:xfrm>
            <a:custGeom>
              <a:avLst/>
              <a:gdLst>
                <a:gd name="T0" fmla="*/ 0 w 279745"/>
                <a:gd name="T1" fmla="*/ 25 h 130"/>
                <a:gd name="T2" fmla="*/ 12525 w 279745"/>
                <a:gd name="T3" fmla="*/ 3225 h 130"/>
                <a:gd name="T4" fmla="*/ 6993625 w 279745"/>
                <a:gd name="T5" fmla="*/ 3225 h 130"/>
                <a:gd name="T6" fmla="*/ 6993625 w 279745"/>
                <a:gd name="T7" fmla="*/ 25 h 130"/>
                <a:gd name="T8" fmla="*/ 0 w 279745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" name="Google Shape;348;p17"/>
            <p:cNvSpPr>
              <a:spLocks/>
            </p:cNvSpPr>
            <p:nvPr/>
          </p:nvSpPr>
          <p:spPr bwMode="auto">
            <a:xfrm>
              <a:off x="238125" y="4069125"/>
              <a:ext cx="97600" cy="3250"/>
            </a:xfrm>
            <a:custGeom>
              <a:avLst/>
              <a:gdLst>
                <a:gd name="T0" fmla="*/ 0 w 3904"/>
                <a:gd name="T1" fmla="*/ 25 h 130"/>
                <a:gd name="T2" fmla="*/ 0 w 3904"/>
                <a:gd name="T3" fmla="*/ 3250 h 130"/>
                <a:gd name="T4" fmla="*/ 95100 w 3904"/>
                <a:gd name="T5" fmla="*/ 3250 h 130"/>
                <a:gd name="T6" fmla="*/ 97600 w 3904"/>
                <a:gd name="T7" fmla="*/ 25 h 130"/>
                <a:gd name="T8" fmla="*/ 0 w 3904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" name="Google Shape;349;p17"/>
            <p:cNvSpPr>
              <a:spLocks/>
            </p:cNvSpPr>
            <p:nvPr/>
          </p:nvSpPr>
          <p:spPr bwMode="auto">
            <a:xfrm>
              <a:off x="415425" y="4069125"/>
              <a:ext cx="6961100" cy="3250"/>
            </a:xfrm>
            <a:custGeom>
              <a:avLst/>
              <a:gdLst>
                <a:gd name="T0" fmla="*/ 0 w 278444"/>
                <a:gd name="T1" fmla="*/ 25 h 130"/>
                <a:gd name="T2" fmla="*/ 2875 w 278444"/>
                <a:gd name="T3" fmla="*/ 3250 h 130"/>
                <a:gd name="T4" fmla="*/ 6961100 w 278444"/>
                <a:gd name="T5" fmla="*/ 3250 h 130"/>
                <a:gd name="T6" fmla="*/ 6961100 w 278444"/>
                <a:gd name="T7" fmla="*/ 25 h 130"/>
                <a:gd name="T8" fmla="*/ 0 w 278444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" name="Google Shape;350;p17"/>
            <p:cNvSpPr>
              <a:spLocks/>
            </p:cNvSpPr>
            <p:nvPr/>
          </p:nvSpPr>
          <p:spPr bwMode="auto">
            <a:xfrm>
              <a:off x="425775" y="4280050"/>
              <a:ext cx="6950750" cy="3600"/>
            </a:xfrm>
            <a:custGeom>
              <a:avLst/>
              <a:gdLst>
                <a:gd name="T0" fmla="*/ 25 w 278030"/>
                <a:gd name="T1" fmla="*/ 0 h 144"/>
                <a:gd name="T2" fmla="*/ 1100 w 278030"/>
                <a:gd name="T3" fmla="*/ 3575 h 144"/>
                <a:gd name="T4" fmla="*/ 6950750 w 278030"/>
                <a:gd name="T5" fmla="*/ 3575 h 144"/>
                <a:gd name="T6" fmla="*/ 6950750 w 278030"/>
                <a:gd name="T7" fmla="*/ 0 h 144"/>
                <a:gd name="T8" fmla="*/ 25 w 278030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" name="Google Shape;351;p17"/>
            <p:cNvSpPr>
              <a:spLocks/>
            </p:cNvSpPr>
            <p:nvPr/>
          </p:nvSpPr>
          <p:spPr bwMode="auto">
            <a:xfrm>
              <a:off x="238125" y="4280050"/>
              <a:ext cx="87600" cy="3600"/>
            </a:xfrm>
            <a:custGeom>
              <a:avLst/>
              <a:gdLst>
                <a:gd name="T0" fmla="*/ 0 w 3504"/>
                <a:gd name="T1" fmla="*/ 0 h 144"/>
                <a:gd name="T2" fmla="*/ 0 w 3504"/>
                <a:gd name="T3" fmla="*/ 3575 h 144"/>
                <a:gd name="T4" fmla="*/ 86500 w 3504"/>
                <a:gd name="T5" fmla="*/ 3575 h 144"/>
                <a:gd name="T6" fmla="*/ 87575 w 3504"/>
                <a:gd name="T7" fmla="*/ 0 h 144"/>
                <a:gd name="T8" fmla="*/ 0 w 3504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" name="Google Shape;352;p17"/>
            <p:cNvSpPr>
              <a:spLocks/>
            </p:cNvSpPr>
            <p:nvPr/>
          </p:nvSpPr>
          <p:spPr bwMode="auto">
            <a:xfrm>
              <a:off x="428300" y="4491300"/>
              <a:ext cx="6948575" cy="3250"/>
            </a:xfrm>
            <a:custGeom>
              <a:avLst/>
              <a:gdLst>
                <a:gd name="T0" fmla="*/ 0 w 277943"/>
                <a:gd name="T1" fmla="*/ 25 h 130"/>
                <a:gd name="T2" fmla="*/ 0 w 277943"/>
                <a:gd name="T3" fmla="*/ 3250 h 130"/>
                <a:gd name="T4" fmla="*/ 6948575 w 277943"/>
                <a:gd name="T5" fmla="*/ 3250 h 130"/>
                <a:gd name="T6" fmla="*/ 6948575 w 277943"/>
                <a:gd name="T7" fmla="*/ 25 h 130"/>
                <a:gd name="T8" fmla="*/ 0 w 277943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353;p17"/>
            <p:cNvSpPr>
              <a:spLocks/>
            </p:cNvSpPr>
            <p:nvPr/>
          </p:nvSpPr>
          <p:spPr bwMode="auto">
            <a:xfrm>
              <a:off x="238125" y="4491300"/>
              <a:ext cx="85100" cy="3250"/>
            </a:xfrm>
            <a:custGeom>
              <a:avLst/>
              <a:gdLst>
                <a:gd name="T0" fmla="*/ 0 w 3404"/>
                <a:gd name="T1" fmla="*/ 25 h 130"/>
                <a:gd name="T2" fmla="*/ 0 w 3404"/>
                <a:gd name="T3" fmla="*/ 3250 h 130"/>
                <a:gd name="T4" fmla="*/ 85075 w 3404"/>
                <a:gd name="T5" fmla="*/ 3250 h 130"/>
                <a:gd name="T6" fmla="*/ 85075 w 3404"/>
                <a:gd name="T7" fmla="*/ 25 h 130"/>
                <a:gd name="T8" fmla="*/ 0 w 3404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354;p17"/>
            <p:cNvSpPr>
              <a:spLocks/>
            </p:cNvSpPr>
            <p:nvPr/>
          </p:nvSpPr>
          <p:spPr bwMode="auto">
            <a:xfrm>
              <a:off x="423650" y="4702225"/>
              <a:ext cx="6952875" cy="3225"/>
            </a:xfrm>
            <a:custGeom>
              <a:avLst/>
              <a:gdLst>
                <a:gd name="T0" fmla="*/ 1425 w 278115"/>
                <a:gd name="T1" fmla="*/ 0 h 129"/>
                <a:gd name="T2" fmla="*/ 0 w 278115"/>
                <a:gd name="T3" fmla="*/ 3225 h 129"/>
                <a:gd name="T4" fmla="*/ 6952875 w 278115"/>
                <a:gd name="T5" fmla="*/ 3225 h 129"/>
                <a:gd name="T6" fmla="*/ 6952875 w 278115"/>
                <a:gd name="T7" fmla="*/ 0 h 129"/>
                <a:gd name="T8" fmla="*/ 1425 w 278115"/>
                <a:gd name="T9" fmla="*/ 0 h 1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355;p17"/>
            <p:cNvSpPr>
              <a:spLocks/>
            </p:cNvSpPr>
            <p:nvPr/>
          </p:nvSpPr>
          <p:spPr bwMode="auto">
            <a:xfrm>
              <a:off x="238125" y="4702225"/>
              <a:ext cx="89750" cy="3225"/>
            </a:xfrm>
            <a:custGeom>
              <a:avLst/>
              <a:gdLst>
                <a:gd name="T0" fmla="*/ 0 w 3590"/>
                <a:gd name="T1" fmla="*/ 0 h 129"/>
                <a:gd name="T2" fmla="*/ 0 w 3590"/>
                <a:gd name="T3" fmla="*/ 3225 h 129"/>
                <a:gd name="T4" fmla="*/ 89725 w 3590"/>
                <a:gd name="T5" fmla="*/ 3225 h 129"/>
                <a:gd name="T6" fmla="*/ 88300 w 3590"/>
                <a:gd name="T7" fmla="*/ 0 h 129"/>
                <a:gd name="T8" fmla="*/ 0 w 3590"/>
                <a:gd name="T9" fmla="*/ 0 h 1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356" name="Google Shape;356;p17"/>
          <p:cNvSpPr txBox="1">
            <a:spLocks noGrp="1"/>
          </p:cNvSpPr>
          <p:nvPr>
            <p:ph type="subTitle" idx="1"/>
          </p:nvPr>
        </p:nvSpPr>
        <p:spPr>
          <a:xfrm flipH="1">
            <a:off x="4852625" y="1349000"/>
            <a:ext cx="1591200" cy="774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357" name="Google Shape;357;p17"/>
          <p:cNvSpPr txBox="1">
            <a:spLocks noGrp="1"/>
          </p:cNvSpPr>
          <p:nvPr>
            <p:ph type="subTitle" idx="2"/>
          </p:nvPr>
        </p:nvSpPr>
        <p:spPr>
          <a:xfrm flipH="1">
            <a:off x="4248425" y="1974425"/>
            <a:ext cx="2195400" cy="1008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58" name="Google Shape;358;p17"/>
          <p:cNvSpPr txBox="1">
            <a:spLocks noGrp="1"/>
          </p:cNvSpPr>
          <p:nvPr>
            <p:ph type="subTitle" idx="3"/>
          </p:nvPr>
        </p:nvSpPr>
        <p:spPr>
          <a:xfrm flipH="1">
            <a:off x="2749625" y="2688575"/>
            <a:ext cx="1591200" cy="774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359" name="Google Shape;359;p17"/>
          <p:cNvSpPr txBox="1">
            <a:spLocks noGrp="1"/>
          </p:cNvSpPr>
          <p:nvPr>
            <p:ph type="subTitle" idx="4"/>
          </p:nvPr>
        </p:nvSpPr>
        <p:spPr>
          <a:xfrm flipH="1">
            <a:off x="2749850" y="3314000"/>
            <a:ext cx="2195400" cy="1008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60" name="Google Shape;360;p17"/>
          <p:cNvSpPr txBox="1">
            <a:spLocks noGrp="1"/>
          </p:cNvSpPr>
          <p:nvPr>
            <p:ph type="title"/>
          </p:nvPr>
        </p:nvSpPr>
        <p:spPr>
          <a:xfrm>
            <a:off x="895350" y="494411"/>
            <a:ext cx="7353300" cy="635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20286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2">
  <p:cSld name="Header 2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88;p21"/>
          <p:cNvSpPr/>
          <p:nvPr/>
        </p:nvSpPr>
        <p:spPr>
          <a:xfrm rot="21380820" flipH="1">
            <a:off x="2133600" y="611188"/>
            <a:ext cx="3476625" cy="3951287"/>
          </a:xfrm>
          <a:custGeom>
            <a:avLst/>
            <a:gdLst/>
            <a:ahLst/>
            <a:cxnLst/>
            <a:rect l="l" t="t" r="r" b="b"/>
            <a:pathLst>
              <a:path w="34540" h="39245" extrusionOk="0">
                <a:moveTo>
                  <a:pt x="1" y="0"/>
                </a:moveTo>
                <a:lnTo>
                  <a:pt x="1" y="39245"/>
                </a:lnTo>
                <a:lnTo>
                  <a:pt x="34539" y="39245"/>
                </a:lnTo>
                <a:lnTo>
                  <a:pt x="34539" y="1374"/>
                </a:lnTo>
                <a:cubicBezTo>
                  <a:pt x="34239" y="901"/>
                  <a:pt x="34065" y="395"/>
                  <a:pt x="33702" y="0"/>
                </a:cubicBezTo>
                <a:lnTo>
                  <a:pt x="32818" y="0"/>
                </a:lnTo>
                <a:cubicBezTo>
                  <a:pt x="32660" y="537"/>
                  <a:pt x="32470" y="1074"/>
                  <a:pt x="32628" y="1564"/>
                </a:cubicBezTo>
                <a:cubicBezTo>
                  <a:pt x="33276" y="1864"/>
                  <a:pt x="33197" y="2827"/>
                  <a:pt x="32486" y="3017"/>
                </a:cubicBezTo>
                <a:cubicBezTo>
                  <a:pt x="32419" y="3033"/>
                  <a:pt x="32354" y="3041"/>
                  <a:pt x="32291" y="3041"/>
                </a:cubicBezTo>
                <a:cubicBezTo>
                  <a:pt x="31683" y="3041"/>
                  <a:pt x="31280" y="2330"/>
                  <a:pt x="31681" y="1801"/>
                </a:cubicBezTo>
                <a:lnTo>
                  <a:pt x="31681" y="0"/>
                </a:lnTo>
                <a:lnTo>
                  <a:pt x="30117" y="0"/>
                </a:lnTo>
                <a:cubicBezTo>
                  <a:pt x="30086" y="553"/>
                  <a:pt x="30117" y="1090"/>
                  <a:pt x="30243" y="1627"/>
                </a:cubicBezTo>
                <a:cubicBezTo>
                  <a:pt x="30861" y="2075"/>
                  <a:pt x="30543" y="3034"/>
                  <a:pt x="29807" y="3034"/>
                </a:cubicBezTo>
                <a:cubicBezTo>
                  <a:pt x="29789" y="3034"/>
                  <a:pt x="29772" y="3034"/>
                  <a:pt x="29754" y="3033"/>
                </a:cubicBezTo>
                <a:cubicBezTo>
                  <a:pt x="28980" y="3001"/>
                  <a:pt x="28743" y="1975"/>
                  <a:pt x="29406" y="1596"/>
                </a:cubicBezTo>
                <a:cubicBezTo>
                  <a:pt x="29485" y="1059"/>
                  <a:pt x="29517" y="537"/>
                  <a:pt x="29485" y="0"/>
                </a:cubicBezTo>
                <a:lnTo>
                  <a:pt x="27685" y="0"/>
                </a:lnTo>
                <a:cubicBezTo>
                  <a:pt x="27732" y="632"/>
                  <a:pt x="27827" y="1248"/>
                  <a:pt x="27954" y="1864"/>
                </a:cubicBezTo>
                <a:cubicBezTo>
                  <a:pt x="28265" y="2402"/>
                  <a:pt x="27866" y="3028"/>
                  <a:pt x="27303" y="3028"/>
                </a:cubicBezTo>
                <a:cubicBezTo>
                  <a:pt x="27238" y="3028"/>
                  <a:pt x="27170" y="3019"/>
                  <a:pt x="27101" y="3001"/>
                </a:cubicBezTo>
                <a:cubicBezTo>
                  <a:pt x="26437" y="2843"/>
                  <a:pt x="26295" y="1959"/>
                  <a:pt x="26895" y="1596"/>
                </a:cubicBezTo>
                <a:cubicBezTo>
                  <a:pt x="26943" y="1059"/>
                  <a:pt x="27148" y="553"/>
                  <a:pt x="27038" y="0"/>
                </a:cubicBezTo>
                <a:lnTo>
                  <a:pt x="25064" y="0"/>
                </a:lnTo>
                <a:cubicBezTo>
                  <a:pt x="25127" y="601"/>
                  <a:pt x="25237" y="1185"/>
                  <a:pt x="25379" y="1769"/>
                </a:cubicBezTo>
                <a:cubicBezTo>
                  <a:pt x="25790" y="2286"/>
                  <a:pt x="25411" y="3036"/>
                  <a:pt x="24777" y="3036"/>
                </a:cubicBezTo>
                <a:cubicBezTo>
                  <a:pt x="24751" y="3036"/>
                  <a:pt x="24726" y="3035"/>
                  <a:pt x="24700" y="3033"/>
                </a:cubicBezTo>
                <a:cubicBezTo>
                  <a:pt x="24005" y="2954"/>
                  <a:pt x="23753" y="2085"/>
                  <a:pt x="24290" y="1659"/>
                </a:cubicBezTo>
                <a:cubicBezTo>
                  <a:pt x="24369" y="1106"/>
                  <a:pt x="24384" y="553"/>
                  <a:pt x="24353" y="0"/>
                </a:cubicBezTo>
                <a:lnTo>
                  <a:pt x="23026" y="0"/>
                </a:lnTo>
                <a:cubicBezTo>
                  <a:pt x="22979" y="537"/>
                  <a:pt x="22774" y="1090"/>
                  <a:pt x="22726" y="1643"/>
                </a:cubicBezTo>
                <a:cubicBezTo>
                  <a:pt x="23343" y="2075"/>
                  <a:pt x="23011" y="3034"/>
                  <a:pt x="22274" y="3034"/>
                </a:cubicBezTo>
                <a:cubicBezTo>
                  <a:pt x="22256" y="3034"/>
                  <a:pt x="22239" y="3034"/>
                  <a:pt x="22221" y="3033"/>
                </a:cubicBezTo>
                <a:cubicBezTo>
                  <a:pt x="21447" y="2985"/>
                  <a:pt x="21226" y="1943"/>
                  <a:pt x="21921" y="1580"/>
                </a:cubicBezTo>
                <a:cubicBezTo>
                  <a:pt x="22016" y="1043"/>
                  <a:pt x="22142" y="522"/>
                  <a:pt x="22205" y="0"/>
                </a:cubicBezTo>
                <a:lnTo>
                  <a:pt x="19994" y="0"/>
                </a:lnTo>
                <a:cubicBezTo>
                  <a:pt x="19963" y="506"/>
                  <a:pt x="19836" y="1185"/>
                  <a:pt x="20041" y="1532"/>
                </a:cubicBezTo>
                <a:cubicBezTo>
                  <a:pt x="20752" y="1801"/>
                  <a:pt x="20705" y="2827"/>
                  <a:pt x="19963" y="3017"/>
                </a:cubicBezTo>
                <a:cubicBezTo>
                  <a:pt x="19894" y="3035"/>
                  <a:pt x="19828" y="3043"/>
                  <a:pt x="19763" y="3043"/>
                </a:cubicBezTo>
                <a:cubicBezTo>
                  <a:pt x="19142" y="3043"/>
                  <a:pt x="18731" y="2269"/>
                  <a:pt x="19189" y="1753"/>
                </a:cubicBezTo>
                <a:cubicBezTo>
                  <a:pt x="19189" y="1169"/>
                  <a:pt x="19173" y="585"/>
                  <a:pt x="19141" y="0"/>
                </a:cubicBezTo>
                <a:lnTo>
                  <a:pt x="17767" y="0"/>
                </a:lnTo>
                <a:cubicBezTo>
                  <a:pt x="17752" y="632"/>
                  <a:pt x="17799" y="1280"/>
                  <a:pt x="17941" y="1896"/>
                </a:cubicBezTo>
                <a:cubicBezTo>
                  <a:pt x="18223" y="2431"/>
                  <a:pt x="17826" y="3029"/>
                  <a:pt x="17278" y="3029"/>
                </a:cubicBezTo>
                <a:cubicBezTo>
                  <a:pt x="17211" y="3029"/>
                  <a:pt x="17143" y="3020"/>
                  <a:pt x="17072" y="3001"/>
                </a:cubicBezTo>
                <a:cubicBezTo>
                  <a:pt x="16425" y="2843"/>
                  <a:pt x="16283" y="1990"/>
                  <a:pt x="16836" y="1627"/>
                </a:cubicBezTo>
                <a:cubicBezTo>
                  <a:pt x="16962" y="1090"/>
                  <a:pt x="16994" y="537"/>
                  <a:pt x="16962" y="0"/>
                </a:cubicBezTo>
                <a:lnTo>
                  <a:pt x="15462" y="0"/>
                </a:lnTo>
                <a:cubicBezTo>
                  <a:pt x="15462" y="664"/>
                  <a:pt x="15477" y="1564"/>
                  <a:pt x="15477" y="1975"/>
                </a:cubicBezTo>
                <a:cubicBezTo>
                  <a:pt x="15509" y="2069"/>
                  <a:pt x="15525" y="2164"/>
                  <a:pt x="15525" y="2259"/>
                </a:cubicBezTo>
                <a:cubicBezTo>
                  <a:pt x="15556" y="2701"/>
                  <a:pt x="15209" y="3064"/>
                  <a:pt x="14767" y="3064"/>
                </a:cubicBezTo>
                <a:cubicBezTo>
                  <a:pt x="14325" y="3064"/>
                  <a:pt x="13961" y="2701"/>
                  <a:pt x="13993" y="2259"/>
                </a:cubicBezTo>
                <a:cubicBezTo>
                  <a:pt x="14025" y="1927"/>
                  <a:pt x="14230" y="1643"/>
                  <a:pt x="14546" y="1532"/>
                </a:cubicBezTo>
                <a:cubicBezTo>
                  <a:pt x="14767" y="774"/>
                  <a:pt x="14625" y="601"/>
                  <a:pt x="14719" y="0"/>
                </a:cubicBezTo>
                <a:lnTo>
                  <a:pt x="13393" y="0"/>
                </a:lnTo>
                <a:cubicBezTo>
                  <a:pt x="13251" y="585"/>
                  <a:pt x="12966" y="1122"/>
                  <a:pt x="12809" y="1722"/>
                </a:cubicBezTo>
                <a:cubicBezTo>
                  <a:pt x="13296" y="2239"/>
                  <a:pt x="12911" y="3042"/>
                  <a:pt x="12267" y="3042"/>
                </a:cubicBezTo>
                <a:cubicBezTo>
                  <a:pt x="12203" y="3042"/>
                  <a:pt x="12135" y="3034"/>
                  <a:pt x="12066" y="3017"/>
                </a:cubicBezTo>
                <a:cubicBezTo>
                  <a:pt x="11308" y="2827"/>
                  <a:pt x="11277" y="1753"/>
                  <a:pt x="12035" y="1532"/>
                </a:cubicBezTo>
                <a:cubicBezTo>
                  <a:pt x="12145" y="1027"/>
                  <a:pt x="12272" y="522"/>
                  <a:pt x="12335" y="0"/>
                </a:cubicBezTo>
                <a:lnTo>
                  <a:pt x="10124" y="0"/>
                </a:lnTo>
                <a:cubicBezTo>
                  <a:pt x="10250" y="616"/>
                  <a:pt x="10282" y="1217"/>
                  <a:pt x="10376" y="1817"/>
                </a:cubicBezTo>
                <a:cubicBezTo>
                  <a:pt x="10471" y="1943"/>
                  <a:pt x="10519" y="2101"/>
                  <a:pt x="10519" y="2275"/>
                </a:cubicBezTo>
                <a:cubicBezTo>
                  <a:pt x="10519" y="2718"/>
                  <a:pt x="10153" y="3049"/>
                  <a:pt x="9748" y="3049"/>
                </a:cubicBezTo>
                <a:cubicBezTo>
                  <a:pt x="9647" y="3049"/>
                  <a:pt x="9545" y="3029"/>
                  <a:pt x="9445" y="2985"/>
                </a:cubicBezTo>
                <a:cubicBezTo>
                  <a:pt x="8924" y="2764"/>
                  <a:pt x="8813" y="2085"/>
                  <a:pt x="9224" y="1706"/>
                </a:cubicBezTo>
                <a:cubicBezTo>
                  <a:pt x="9318" y="1138"/>
                  <a:pt x="9397" y="569"/>
                  <a:pt x="9445" y="0"/>
                </a:cubicBezTo>
                <a:lnTo>
                  <a:pt x="7755" y="0"/>
                </a:lnTo>
                <a:cubicBezTo>
                  <a:pt x="7755" y="601"/>
                  <a:pt x="7850" y="1185"/>
                  <a:pt x="7834" y="1769"/>
                </a:cubicBezTo>
                <a:cubicBezTo>
                  <a:pt x="7960" y="1911"/>
                  <a:pt x="8023" y="2085"/>
                  <a:pt x="8023" y="2275"/>
                </a:cubicBezTo>
                <a:cubicBezTo>
                  <a:pt x="8023" y="2725"/>
                  <a:pt x="7658" y="3044"/>
                  <a:pt x="7252" y="3044"/>
                </a:cubicBezTo>
                <a:cubicBezTo>
                  <a:pt x="7131" y="3044"/>
                  <a:pt x="7006" y="3015"/>
                  <a:pt x="6886" y="2954"/>
                </a:cubicBezTo>
                <a:cubicBezTo>
                  <a:pt x="6365" y="2669"/>
                  <a:pt x="6349" y="1927"/>
                  <a:pt x="6839" y="1611"/>
                </a:cubicBezTo>
                <a:cubicBezTo>
                  <a:pt x="6997" y="1090"/>
                  <a:pt x="7076" y="553"/>
                  <a:pt x="7060" y="0"/>
                </a:cubicBezTo>
                <a:lnTo>
                  <a:pt x="5323" y="0"/>
                </a:lnTo>
                <a:lnTo>
                  <a:pt x="5323" y="1769"/>
                </a:lnTo>
                <a:cubicBezTo>
                  <a:pt x="5791" y="2292"/>
                  <a:pt x="5372" y="3054"/>
                  <a:pt x="4755" y="3054"/>
                </a:cubicBezTo>
                <a:cubicBezTo>
                  <a:pt x="4663" y="3054"/>
                  <a:pt x="4568" y="3038"/>
                  <a:pt x="4470" y="3001"/>
                </a:cubicBezTo>
                <a:cubicBezTo>
                  <a:pt x="3728" y="2717"/>
                  <a:pt x="3854" y="1611"/>
                  <a:pt x="4644" y="1501"/>
                </a:cubicBezTo>
                <a:cubicBezTo>
                  <a:pt x="4691" y="995"/>
                  <a:pt x="4707" y="522"/>
                  <a:pt x="4707" y="0"/>
                </a:cubicBezTo>
                <a:lnTo>
                  <a:pt x="2970" y="0"/>
                </a:lnTo>
                <a:cubicBezTo>
                  <a:pt x="2970" y="664"/>
                  <a:pt x="3033" y="1343"/>
                  <a:pt x="2970" y="1990"/>
                </a:cubicBezTo>
                <a:cubicBezTo>
                  <a:pt x="3172" y="2534"/>
                  <a:pt x="2746" y="3038"/>
                  <a:pt x="2252" y="3038"/>
                </a:cubicBezTo>
                <a:cubicBezTo>
                  <a:pt x="2129" y="3038"/>
                  <a:pt x="2003" y="3007"/>
                  <a:pt x="1880" y="2938"/>
                </a:cubicBezTo>
                <a:cubicBezTo>
                  <a:pt x="1248" y="2590"/>
                  <a:pt x="1391" y="1643"/>
                  <a:pt x="2101" y="1517"/>
                </a:cubicBezTo>
                <a:cubicBezTo>
                  <a:pt x="2212" y="1043"/>
                  <a:pt x="2275" y="522"/>
                  <a:pt x="24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38100" dir="5400000" algn="bl" rotWithShape="0">
              <a:srgbClr val="783F04">
                <a:alpha val="32000"/>
              </a:srgbClr>
            </a:outerShdw>
          </a:effectLst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400" b="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489;p21"/>
          <p:cNvSpPr/>
          <p:nvPr/>
        </p:nvSpPr>
        <p:spPr>
          <a:xfrm rot="215472">
            <a:off x="5305425" y="1327150"/>
            <a:ext cx="2613025" cy="1857375"/>
          </a:xfrm>
          <a:custGeom>
            <a:avLst/>
            <a:gdLst/>
            <a:ahLst/>
            <a:cxnLst/>
            <a:rect l="l" t="t" r="r" b="b"/>
            <a:pathLst>
              <a:path w="289820" h="205901" extrusionOk="0">
                <a:moveTo>
                  <a:pt x="152726" y="1"/>
                </a:moveTo>
                <a:cubicBezTo>
                  <a:pt x="146425" y="1"/>
                  <a:pt x="140094" y="2767"/>
                  <a:pt x="135797" y="8344"/>
                </a:cubicBezTo>
                <a:lnTo>
                  <a:pt x="10672" y="171715"/>
                </a:lnTo>
                <a:cubicBezTo>
                  <a:pt x="1" y="185692"/>
                  <a:pt x="10011" y="205900"/>
                  <a:pt x="27576" y="205900"/>
                </a:cubicBezTo>
                <a:lnTo>
                  <a:pt x="262717" y="205900"/>
                </a:lnTo>
                <a:cubicBezTo>
                  <a:pt x="279715" y="205900"/>
                  <a:pt x="289820" y="186919"/>
                  <a:pt x="280376" y="172754"/>
                </a:cubicBezTo>
                <a:lnTo>
                  <a:pt x="170266" y="9382"/>
                </a:lnTo>
                <a:cubicBezTo>
                  <a:pt x="166124" y="3145"/>
                  <a:pt x="159443" y="1"/>
                  <a:pt x="152726" y="1"/>
                </a:cubicBezTo>
                <a:close/>
              </a:path>
            </a:pathLst>
          </a:custGeom>
          <a:solidFill>
            <a:srgbClr val="CCEEF7"/>
          </a:solidFill>
          <a:ln>
            <a:noFill/>
          </a:ln>
          <a:effectLst>
            <a:outerShdw blurRad="57150" dist="19050" dir="5400000" algn="bl" rotWithShape="0">
              <a:srgbClr val="783F04">
                <a:alpha val="50000"/>
              </a:srgbClr>
            </a:outerShdw>
          </a:effectLst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400" b="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Google Shape;493;p21"/>
          <p:cNvSpPr/>
          <p:nvPr/>
        </p:nvSpPr>
        <p:spPr>
          <a:xfrm rot="3182543">
            <a:off x="6257131" y="1161257"/>
            <a:ext cx="892175" cy="931862"/>
          </a:xfrm>
          <a:custGeom>
            <a:avLst/>
            <a:gdLst/>
            <a:ahLst/>
            <a:cxnLst/>
            <a:rect l="l" t="t" r="r" b="b"/>
            <a:pathLst>
              <a:path w="17398" h="18195" extrusionOk="0">
                <a:moveTo>
                  <a:pt x="12217" y="0"/>
                </a:moveTo>
                <a:lnTo>
                  <a:pt x="1" y="13239"/>
                </a:lnTo>
                <a:lnTo>
                  <a:pt x="35" y="13360"/>
                </a:lnTo>
                <a:lnTo>
                  <a:pt x="122" y="13551"/>
                </a:lnTo>
                <a:lnTo>
                  <a:pt x="312" y="13620"/>
                </a:lnTo>
                <a:lnTo>
                  <a:pt x="503" y="13672"/>
                </a:lnTo>
                <a:lnTo>
                  <a:pt x="572" y="13863"/>
                </a:lnTo>
                <a:lnTo>
                  <a:pt x="642" y="14053"/>
                </a:lnTo>
                <a:lnTo>
                  <a:pt x="832" y="14123"/>
                </a:lnTo>
                <a:lnTo>
                  <a:pt x="1023" y="14175"/>
                </a:lnTo>
                <a:lnTo>
                  <a:pt x="1092" y="14365"/>
                </a:lnTo>
                <a:lnTo>
                  <a:pt x="1162" y="14556"/>
                </a:lnTo>
                <a:lnTo>
                  <a:pt x="1179" y="14573"/>
                </a:lnTo>
                <a:lnTo>
                  <a:pt x="1352" y="14625"/>
                </a:lnTo>
                <a:lnTo>
                  <a:pt x="1543" y="14694"/>
                </a:lnTo>
                <a:lnTo>
                  <a:pt x="1612" y="14868"/>
                </a:lnTo>
                <a:lnTo>
                  <a:pt x="1681" y="15058"/>
                </a:lnTo>
                <a:lnTo>
                  <a:pt x="1699" y="15058"/>
                </a:lnTo>
                <a:lnTo>
                  <a:pt x="1699" y="15076"/>
                </a:lnTo>
                <a:lnTo>
                  <a:pt x="1889" y="15128"/>
                </a:lnTo>
                <a:lnTo>
                  <a:pt x="2063" y="15197"/>
                </a:lnTo>
                <a:lnTo>
                  <a:pt x="2149" y="15388"/>
                </a:lnTo>
                <a:lnTo>
                  <a:pt x="2219" y="15561"/>
                </a:lnTo>
                <a:lnTo>
                  <a:pt x="2219" y="15578"/>
                </a:lnTo>
                <a:lnTo>
                  <a:pt x="2409" y="15630"/>
                </a:lnTo>
                <a:lnTo>
                  <a:pt x="2600" y="15700"/>
                </a:lnTo>
                <a:lnTo>
                  <a:pt x="2669" y="15890"/>
                </a:lnTo>
                <a:lnTo>
                  <a:pt x="2738" y="16081"/>
                </a:lnTo>
                <a:lnTo>
                  <a:pt x="2756" y="16081"/>
                </a:lnTo>
                <a:lnTo>
                  <a:pt x="2929" y="16150"/>
                </a:lnTo>
                <a:lnTo>
                  <a:pt x="3120" y="16202"/>
                </a:lnTo>
                <a:lnTo>
                  <a:pt x="3189" y="16393"/>
                </a:lnTo>
                <a:lnTo>
                  <a:pt x="3258" y="16583"/>
                </a:lnTo>
                <a:lnTo>
                  <a:pt x="3276" y="16583"/>
                </a:lnTo>
                <a:lnTo>
                  <a:pt x="3449" y="16653"/>
                </a:lnTo>
                <a:lnTo>
                  <a:pt x="3639" y="16705"/>
                </a:lnTo>
                <a:lnTo>
                  <a:pt x="3709" y="16895"/>
                </a:lnTo>
                <a:lnTo>
                  <a:pt x="3778" y="17086"/>
                </a:lnTo>
                <a:lnTo>
                  <a:pt x="3795" y="17086"/>
                </a:lnTo>
                <a:lnTo>
                  <a:pt x="3986" y="17155"/>
                </a:lnTo>
                <a:lnTo>
                  <a:pt x="4159" y="17207"/>
                </a:lnTo>
                <a:lnTo>
                  <a:pt x="4246" y="17398"/>
                </a:lnTo>
                <a:lnTo>
                  <a:pt x="4315" y="17588"/>
                </a:lnTo>
                <a:lnTo>
                  <a:pt x="4315" y="17606"/>
                </a:lnTo>
                <a:lnTo>
                  <a:pt x="4506" y="17658"/>
                </a:lnTo>
                <a:lnTo>
                  <a:pt x="4696" y="17727"/>
                </a:lnTo>
                <a:lnTo>
                  <a:pt x="4766" y="17900"/>
                </a:lnTo>
                <a:lnTo>
                  <a:pt x="4835" y="18091"/>
                </a:lnTo>
                <a:lnTo>
                  <a:pt x="4852" y="18108"/>
                </a:lnTo>
                <a:lnTo>
                  <a:pt x="5026" y="18160"/>
                </a:lnTo>
                <a:lnTo>
                  <a:pt x="5130" y="18195"/>
                </a:lnTo>
                <a:lnTo>
                  <a:pt x="5199" y="18125"/>
                </a:lnTo>
                <a:lnTo>
                  <a:pt x="17398" y="4956"/>
                </a:lnTo>
                <a:lnTo>
                  <a:pt x="17381" y="4869"/>
                </a:lnTo>
                <a:lnTo>
                  <a:pt x="17311" y="4696"/>
                </a:lnTo>
                <a:lnTo>
                  <a:pt x="17294" y="4679"/>
                </a:lnTo>
                <a:lnTo>
                  <a:pt x="17103" y="4609"/>
                </a:lnTo>
                <a:lnTo>
                  <a:pt x="16930" y="4557"/>
                </a:lnTo>
                <a:lnTo>
                  <a:pt x="16861" y="4367"/>
                </a:lnTo>
                <a:lnTo>
                  <a:pt x="16774" y="4176"/>
                </a:lnTo>
                <a:lnTo>
                  <a:pt x="16584" y="4107"/>
                </a:lnTo>
                <a:lnTo>
                  <a:pt x="16393" y="4055"/>
                </a:lnTo>
                <a:lnTo>
                  <a:pt x="16324" y="3864"/>
                </a:lnTo>
                <a:lnTo>
                  <a:pt x="16254" y="3674"/>
                </a:lnTo>
                <a:lnTo>
                  <a:pt x="16237" y="3674"/>
                </a:lnTo>
                <a:lnTo>
                  <a:pt x="16064" y="3604"/>
                </a:lnTo>
                <a:lnTo>
                  <a:pt x="15873" y="3552"/>
                </a:lnTo>
                <a:lnTo>
                  <a:pt x="15804" y="3362"/>
                </a:lnTo>
                <a:lnTo>
                  <a:pt x="15735" y="3171"/>
                </a:lnTo>
                <a:lnTo>
                  <a:pt x="15717" y="3154"/>
                </a:lnTo>
                <a:lnTo>
                  <a:pt x="15544" y="3102"/>
                </a:lnTo>
                <a:lnTo>
                  <a:pt x="15353" y="3033"/>
                </a:lnTo>
                <a:lnTo>
                  <a:pt x="15284" y="2859"/>
                </a:lnTo>
                <a:lnTo>
                  <a:pt x="15215" y="2669"/>
                </a:lnTo>
                <a:lnTo>
                  <a:pt x="15197" y="2651"/>
                </a:lnTo>
                <a:lnTo>
                  <a:pt x="15007" y="2599"/>
                </a:lnTo>
                <a:lnTo>
                  <a:pt x="14833" y="2530"/>
                </a:lnTo>
                <a:lnTo>
                  <a:pt x="14747" y="2339"/>
                </a:lnTo>
                <a:lnTo>
                  <a:pt x="14677" y="2166"/>
                </a:lnTo>
                <a:lnTo>
                  <a:pt x="14677" y="2149"/>
                </a:lnTo>
                <a:lnTo>
                  <a:pt x="14487" y="2097"/>
                </a:lnTo>
                <a:lnTo>
                  <a:pt x="14296" y="2028"/>
                </a:lnTo>
                <a:lnTo>
                  <a:pt x="14227" y="1837"/>
                </a:lnTo>
                <a:lnTo>
                  <a:pt x="14158" y="1646"/>
                </a:lnTo>
                <a:lnTo>
                  <a:pt x="14140" y="1646"/>
                </a:lnTo>
                <a:lnTo>
                  <a:pt x="13967" y="1577"/>
                </a:lnTo>
                <a:lnTo>
                  <a:pt x="13776" y="1525"/>
                </a:lnTo>
                <a:lnTo>
                  <a:pt x="13707" y="1334"/>
                </a:lnTo>
                <a:lnTo>
                  <a:pt x="13638" y="1144"/>
                </a:lnTo>
                <a:lnTo>
                  <a:pt x="13620" y="1144"/>
                </a:lnTo>
                <a:lnTo>
                  <a:pt x="13447" y="1075"/>
                </a:lnTo>
                <a:lnTo>
                  <a:pt x="13257" y="1023"/>
                </a:lnTo>
                <a:lnTo>
                  <a:pt x="13187" y="832"/>
                </a:lnTo>
                <a:lnTo>
                  <a:pt x="13101" y="641"/>
                </a:lnTo>
                <a:lnTo>
                  <a:pt x="12910" y="572"/>
                </a:lnTo>
                <a:lnTo>
                  <a:pt x="12737" y="503"/>
                </a:lnTo>
                <a:lnTo>
                  <a:pt x="12650" y="329"/>
                </a:lnTo>
                <a:lnTo>
                  <a:pt x="12581" y="139"/>
                </a:lnTo>
                <a:lnTo>
                  <a:pt x="12581" y="121"/>
                </a:lnTo>
                <a:lnTo>
                  <a:pt x="12390" y="69"/>
                </a:lnTo>
                <a:lnTo>
                  <a:pt x="12217" y="0"/>
                </a:lnTo>
                <a:close/>
              </a:path>
            </a:pathLst>
          </a:custGeom>
          <a:solidFill>
            <a:srgbClr val="F1FAFF">
              <a:alpha val="67600"/>
            </a:srgbClr>
          </a:solidFill>
          <a:ln>
            <a:noFill/>
          </a:ln>
          <a:effectLst>
            <a:outerShdw blurRad="42863" dist="9525" dir="5400000" algn="bl" rotWithShape="0">
              <a:srgbClr val="783F04">
                <a:alpha val="22000"/>
              </a:srgbClr>
            </a:outerShdw>
          </a:effectLst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400" b="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494;p21"/>
          <p:cNvGrpSpPr>
            <a:grpSpLocks/>
          </p:cNvGrpSpPr>
          <p:nvPr/>
        </p:nvGrpSpPr>
        <p:grpSpPr bwMode="auto">
          <a:xfrm rot="21380861" flipH="1">
            <a:off x="3487738" y="806450"/>
            <a:ext cx="447675" cy="536575"/>
            <a:chOff x="2279900" y="1356008"/>
            <a:chExt cx="355973" cy="427192"/>
          </a:xfrm>
        </p:grpSpPr>
        <p:sp>
          <p:nvSpPr>
            <p:cNvPr id="9" name="Google Shape;495;p21"/>
            <p:cNvSpPr/>
            <p:nvPr/>
          </p:nvSpPr>
          <p:spPr>
            <a:xfrm>
              <a:off x="2279900" y="1566300"/>
              <a:ext cx="240900" cy="216900"/>
            </a:xfrm>
            <a:prstGeom prst="ellipse">
              <a:avLst/>
            </a:prstGeom>
            <a:gradFill>
              <a:gsLst>
                <a:gs pos="0">
                  <a:srgbClr val="D9D9D9">
                    <a:alpha val="67058"/>
                  </a:srgbClr>
                </a:gs>
                <a:gs pos="60000">
                  <a:srgbClr val="C3BAA2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" name="Google Shape;496;p21"/>
            <p:cNvGrpSpPr>
              <a:grpSpLocks/>
            </p:cNvGrpSpPr>
            <p:nvPr/>
          </p:nvGrpSpPr>
          <p:grpSpPr bwMode="auto">
            <a:xfrm>
              <a:off x="2395070" y="1356008"/>
              <a:ext cx="240802" cy="326586"/>
              <a:chOff x="1847775" y="238125"/>
              <a:chExt cx="3637500" cy="4933325"/>
            </a:xfrm>
          </p:grpSpPr>
          <p:sp>
            <p:nvSpPr>
              <p:cNvPr id="11" name="Google Shape;497;p21"/>
              <p:cNvSpPr>
                <a:spLocks/>
              </p:cNvSpPr>
              <p:nvPr/>
            </p:nvSpPr>
            <p:spPr bwMode="auto">
              <a:xfrm>
                <a:off x="1847775" y="3431350"/>
                <a:ext cx="1268050" cy="1740100"/>
              </a:xfrm>
              <a:custGeom>
                <a:avLst/>
                <a:gdLst>
                  <a:gd name="T0" fmla="*/ 870050 w 50722"/>
                  <a:gd name="T1" fmla="*/ 0 h 69604"/>
                  <a:gd name="T2" fmla="*/ 0 w 50722"/>
                  <a:gd name="T3" fmla="*/ 1740075 h 69604"/>
                  <a:gd name="T4" fmla="*/ 0 w 50722"/>
                  <a:gd name="T5" fmla="*/ 1740075 h 69604"/>
                  <a:gd name="T6" fmla="*/ 1268025 w 50722"/>
                  <a:gd name="T7" fmla="*/ 305450 h 69604"/>
                  <a:gd name="T8" fmla="*/ 870050 w 50722"/>
                  <a:gd name="T9" fmla="*/ 0 h 696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0722" h="69604" extrusionOk="0">
                    <a:moveTo>
                      <a:pt x="34802" y="0"/>
                    </a:moveTo>
                    <a:lnTo>
                      <a:pt x="0" y="69603"/>
                    </a:lnTo>
                    <a:lnTo>
                      <a:pt x="50721" y="12218"/>
                    </a:lnTo>
                    <a:lnTo>
                      <a:pt x="34802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2" name="Google Shape;498;p21"/>
              <p:cNvSpPr/>
              <p:nvPr/>
            </p:nvSpPr>
            <p:spPr>
              <a:xfrm>
                <a:off x="1871727" y="696695"/>
                <a:ext cx="3565767" cy="3379253"/>
              </a:xfrm>
              <a:custGeom>
                <a:avLst/>
                <a:gdLst/>
                <a:ahLst/>
                <a:cxnLst/>
                <a:rect l="l" t="t" r="r" b="b"/>
                <a:pathLst>
                  <a:path w="141428" h="135505" extrusionOk="0">
                    <a:moveTo>
                      <a:pt x="70714" y="0"/>
                    </a:moveTo>
                    <a:cubicBezTo>
                      <a:pt x="31840" y="0"/>
                      <a:pt x="0" y="29989"/>
                      <a:pt x="0" y="67752"/>
                    </a:cubicBezTo>
                    <a:cubicBezTo>
                      <a:pt x="0" y="105146"/>
                      <a:pt x="31840" y="135504"/>
                      <a:pt x="70714" y="135504"/>
                    </a:cubicBezTo>
                    <a:cubicBezTo>
                      <a:pt x="109958" y="135504"/>
                      <a:pt x="141428" y="105146"/>
                      <a:pt x="141428" y="67752"/>
                    </a:cubicBezTo>
                    <a:cubicBezTo>
                      <a:pt x="141428" y="29989"/>
                      <a:pt x="109958" y="0"/>
                      <a:pt x="707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1155CC">
                    <a:alpha val="8000"/>
                  </a:srgbClr>
                </a:outerShdw>
              </a:effectLst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400" b="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499;p21"/>
              <p:cNvSpPr/>
              <p:nvPr/>
            </p:nvSpPr>
            <p:spPr>
              <a:xfrm>
                <a:off x="2712842" y="169195"/>
                <a:ext cx="2803026" cy="2672861"/>
              </a:xfrm>
              <a:custGeom>
                <a:avLst/>
                <a:gdLst/>
                <a:ahLst/>
                <a:cxnLst/>
                <a:rect l="l" t="t" r="r" b="b"/>
                <a:pathLst>
                  <a:path w="111810" h="106997" extrusionOk="0">
                    <a:moveTo>
                      <a:pt x="55905" y="0"/>
                    </a:moveTo>
                    <a:cubicBezTo>
                      <a:pt x="25176" y="0"/>
                      <a:pt x="1" y="24065"/>
                      <a:pt x="1" y="53683"/>
                    </a:cubicBezTo>
                    <a:cubicBezTo>
                      <a:pt x="1" y="83302"/>
                      <a:pt x="25176" y="106996"/>
                      <a:pt x="55905" y="106996"/>
                    </a:cubicBezTo>
                    <a:cubicBezTo>
                      <a:pt x="86634" y="106996"/>
                      <a:pt x="111810" y="83302"/>
                      <a:pt x="111810" y="53683"/>
                    </a:cubicBezTo>
                    <a:cubicBezTo>
                      <a:pt x="111810" y="24065"/>
                      <a:pt x="86634" y="0"/>
                      <a:pt x="559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28575" dist="9525" dir="6480000" algn="bl" rotWithShape="0">
                  <a:srgbClr val="BF9000">
                    <a:alpha val="30000"/>
                  </a:srgbClr>
                </a:outerShdw>
              </a:effectLst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400" b="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90" name="Google Shape;490;p21"/>
          <p:cNvSpPr txBox="1">
            <a:spLocks noGrp="1"/>
          </p:cNvSpPr>
          <p:nvPr>
            <p:ph type="ctrTitle"/>
          </p:nvPr>
        </p:nvSpPr>
        <p:spPr>
          <a:xfrm rot="-219092" flipH="1">
            <a:off x="2017580" y="1522490"/>
            <a:ext cx="3678869" cy="165607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91" name="Google Shape;491;p21"/>
          <p:cNvSpPr txBox="1">
            <a:spLocks noGrp="1"/>
          </p:cNvSpPr>
          <p:nvPr>
            <p:ph type="subTitle" idx="1"/>
          </p:nvPr>
        </p:nvSpPr>
        <p:spPr>
          <a:xfrm rot="-219126" flipH="1">
            <a:off x="2520543" y="3328272"/>
            <a:ext cx="2844677" cy="737106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2" name="Google Shape;492;p21"/>
          <p:cNvSpPr txBox="1">
            <a:spLocks noGrp="1"/>
          </p:cNvSpPr>
          <p:nvPr>
            <p:ph type="title" idx="2"/>
          </p:nvPr>
        </p:nvSpPr>
        <p:spPr>
          <a:xfrm rot="475373" flipH="1">
            <a:off x="5959838" y="2010223"/>
            <a:ext cx="1384213" cy="920192"/>
          </a:xfrm>
          <a:prstGeom prst="rect">
            <a:avLst/>
          </a:prstGeom>
          <a:noFill/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48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5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5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5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5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5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5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5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5500">
                <a:solidFill>
                  <a:schemeClr val="dk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090020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2"/>
          <p:cNvSpPr txBox="1">
            <a:spLocks noGrp="1"/>
          </p:cNvSpPr>
          <p:nvPr>
            <p:ph type="ctrTitle"/>
          </p:nvPr>
        </p:nvSpPr>
        <p:spPr>
          <a:xfrm flipH="1">
            <a:off x="3337775" y="3367425"/>
            <a:ext cx="2721300" cy="7863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502" name="Google Shape;502;p22"/>
          <p:cNvSpPr txBox="1">
            <a:spLocks noGrp="1"/>
          </p:cNvSpPr>
          <p:nvPr>
            <p:ph type="subTitle" idx="1"/>
          </p:nvPr>
        </p:nvSpPr>
        <p:spPr>
          <a:xfrm flipH="1">
            <a:off x="2109325" y="1215825"/>
            <a:ext cx="5178900" cy="13311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1408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Resources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572;p25"/>
          <p:cNvGrpSpPr>
            <a:grpSpLocks/>
          </p:cNvGrpSpPr>
          <p:nvPr/>
        </p:nvGrpSpPr>
        <p:grpSpPr bwMode="auto">
          <a:xfrm>
            <a:off x="600075" y="344488"/>
            <a:ext cx="7937500" cy="4454525"/>
            <a:chOff x="238125" y="847975"/>
            <a:chExt cx="7143400" cy="4009400"/>
          </a:xfrm>
        </p:grpSpPr>
        <p:sp>
          <p:nvSpPr>
            <p:cNvPr id="6" name="Google Shape;573;p25"/>
            <p:cNvSpPr/>
            <p:nvPr/>
          </p:nvSpPr>
          <p:spPr>
            <a:xfrm>
              <a:off x="238125" y="847975"/>
              <a:ext cx="714340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574;p25"/>
            <p:cNvSpPr>
              <a:spLocks/>
            </p:cNvSpPr>
            <p:nvPr/>
          </p:nvSpPr>
          <p:spPr bwMode="auto">
            <a:xfrm>
              <a:off x="238125" y="1114625"/>
              <a:ext cx="7138400" cy="3600"/>
            </a:xfrm>
            <a:custGeom>
              <a:avLst/>
              <a:gdLst>
                <a:gd name="T0" fmla="*/ 0 w 285536"/>
                <a:gd name="T1" fmla="*/ 25 h 144"/>
                <a:gd name="T2" fmla="*/ 0 w 285536"/>
                <a:gd name="T3" fmla="*/ 3600 h 144"/>
                <a:gd name="T4" fmla="*/ 7138400 w 285536"/>
                <a:gd name="T5" fmla="*/ 3600 h 144"/>
                <a:gd name="T6" fmla="*/ 7138400 w 285536"/>
                <a:gd name="T7" fmla="*/ 25 h 144"/>
                <a:gd name="T8" fmla="*/ 0 w 285536"/>
                <a:gd name="T9" fmla="*/ 25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" name="Google Shape;575;p25"/>
            <p:cNvSpPr>
              <a:spLocks/>
            </p:cNvSpPr>
            <p:nvPr/>
          </p:nvSpPr>
          <p:spPr bwMode="auto">
            <a:xfrm>
              <a:off x="238125" y="1325900"/>
              <a:ext cx="7138400" cy="3250"/>
            </a:xfrm>
            <a:custGeom>
              <a:avLst/>
              <a:gdLst>
                <a:gd name="T0" fmla="*/ 0 w 285536"/>
                <a:gd name="T1" fmla="*/ 25 h 130"/>
                <a:gd name="T2" fmla="*/ 0 w 285536"/>
                <a:gd name="T3" fmla="*/ 3225 h 130"/>
                <a:gd name="T4" fmla="*/ 7138400 w 285536"/>
                <a:gd name="T5" fmla="*/ 3225 h 130"/>
                <a:gd name="T6" fmla="*/ 7138400 w 285536"/>
                <a:gd name="T7" fmla="*/ 25 h 130"/>
                <a:gd name="T8" fmla="*/ 0 w 285536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" name="Google Shape;576;p25"/>
            <p:cNvSpPr>
              <a:spLocks/>
            </p:cNvSpPr>
            <p:nvPr/>
          </p:nvSpPr>
          <p:spPr bwMode="auto">
            <a:xfrm>
              <a:off x="238125" y="1747725"/>
              <a:ext cx="99400" cy="3600"/>
            </a:xfrm>
            <a:custGeom>
              <a:avLst/>
              <a:gdLst>
                <a:gd name="T0" fmla="*/ 0 w 3976"/>
                <a:gd name="T1" fmla="*/ 0 h 144"/>
                <a:gd name="T2" fmla="*/ 0 w 3976"/>
                <a:gd name="T3" fmla="*/ 3575 h 144"/>
                <a:gd name="T4" fmla="*/ 96525 w 3976"/>
                <a:gd name="T5" fmla="*/ 3575 h 144"/>
                <a:gd name="T6" fmla="*/ 99375 w 3976"/>
                <a:gd name="T7" fmla="*/ 0 h 144"/>
                <a:gd name="T8" fmla="*/ 0 w 3976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" name="Google Shape;577;p25"/>
            <p:cNvSpPr>
              <a:spLocks/>
            </p:cNvSpPr>
            <p:nvPr/>
          </p:nvSpPr>
          <p:spPr bwMode="auto">
            <a:xfrm>
              <a:off x="238125" y="3013875"/>
              <a:ext cx="7138400" cy="3600"/>
            </a:xfrm>
            <a:custGeom>
              <a:avLst/>
              <a:gdLst>
                <a:gd name="T0" fmla="*/ 0 w 285536"/>
                <a:gd name="T1" fmla="*/ 25 h 144"/>
                <a:gd name="T2" fmla="*/ 0 w 285536"/>
                <a:gd name="T3" fmla="*/ 3600 h 144"/>
                <a:gd name="T4" fmla="*/ 7138400 w 285536"/>
                <a:gd name="T5" fmla="*/ 3600 h 144"/>
                <a:gd name="T6" fmla="*/ 7138400 w 285536"/>
                <a:gd name="T7" fmla="*/ 25 h 144"/>
                <a:gd name="T8" fmla="*/ 0 w 285536"/>
                <a:gd name="T9" fmla="*/ 25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578;p25"/>
            <p:cNvSpPr>
              <a:spLocks/>
            </p:cNvSpPr>
            <p:nvPr/>
          </p:nvSpPr>
          <p:spPr bwMode="auto">
            <a:xfrm>
              <a:off x="238125" y="3225150"/>
              <a:ext cx="7138400" cy="3250"/>
            </a:xfrm>
            <a:custGeom>
              <a:avLst/>
              <a:gdLst>
                <a:gd name="T0" fmla="*/ 0 w 285536"/>
                <a:gd name="T1" fmla="*/ 0 h 130"/>
                <a:gd name="T2" fmla="*/ 0 w 285536"/>
                <a:gd name="T3" fmla="*/ 3225 h 130"/>
                <a:gd name="T4" fmla="*/ 7138400 w 285536"/>
                <a:gd name="T5" fmla="*/ 3225 h 130"/>
                <a:gd name="T6" fmla="*/ 7138400 w 285536"/>
                <a:gd name="T7" fmla="*/ 0 h 130"/>
                <a:gd name="T8" fmla="*/ 0 w 285536"/>
                <a:gd name="T9" fmla="*/ 0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579;p25"/>
            <p:cNvSpPr>
              <a:spLocks/>
            </p:cNvSpPr>
            <p:nvPr/>
          </p:nvSpPr>
          <p:spPr bwMode="auto">
            <a:xfrm>
              <a:off x="238125" y="3436050"/>
              <a:ext cx="7138400" cy="3250"/>
            </a:xfrm>
            <a:custGeom>
              <a:avLst/>
              <a:gdLst>
                <a:gd name="T0" fmla="*/ 0 w 285536"/>
                <a:gd name="T1" fmla="*/ 25 h 130"/>
                <a:gd name="T2" fmla="*/ 0 w 285536"/>
                <a:gd name="T3" fmla="*/ 3225 h 130"/>
                <a:gd name="T4" fmla="*/ 7138400 w 285536"/>
                <a:gd name="T5" fmla="*/ 3225 h 130"/>
                <a:gd name="T6" fmla="*/ 7138400 w 285536"/>
                <a:gd name="T7" fmla="*/ 25 h 130"/>
                <a:gd name="T8" fmla="*/ 0 w 285536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580;p25"/>
            <p:cNvSpPr>
              <a:spLocks/>
            </p:cNvSpPr>
            <p:nvPr/>
          </p:nvSpPr>
          <p:spPr bwMode="auto">
            <a:xfrm>
              <a:off x="238125" y="3646975"/>
              <a:ext cx="7138400" cy="3575"/>
            </a:xfrm>
            <a:custGeom>
              <a:avLst/>
              <a:gdLst>
                <a:gd name="T0" fmla="*/ 0 w 285536"/>
                <a:gd name="T1" fmla="*/ 0 h 143"/>
                <a:gd name="T2" fmla="*/ 0 w 285536"/>
                <a:gd name="T3" fmla="*/ 3575 h 143"/>
                <a:gd name="T4" fmla="*/ 7138400 w 285536"/>
                <a:gd name="T5" fmla="*/ 3575 h 143"/>
                <a:gd name="T6" fmla="*/ 7138400 w 285536"/>
                <a:gd name="T7" fmla="*/ 0 h 143"/>
                <a:gd name="T8" fmla="*/ 0 w 285536"/>
                <a:gd name="T9" fmla="*/ 0 h 1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" name="Google Shape;581;p25"/>
            <p:cNvSpPr>
              <a:spLocks/>
            </p:cNvSpPr>
            <p:nvPr/>
          </p:nvSpPr>
          <p:spPr bwMode="auto">
            <a:xfrm>
              <a:off x="238125" y="1536800"/>
              <a:ext cx="7138400" cy="3250"/>
            </a:xfrm>
            <a:custGeom>
              <a:avLst/>
              <a:gdLst>
                <a:gd name="T0" fmla="*/ 0 w 285536"/>
                <a:gd name="T1" fmla="*/ 25 h 130"/>
                <a:gd name="T2" fmla="*/ 0 w 285536"/>
                <a:gd name="T3" fmla="*/ 3250 h 130"/>
                <a:gd name="T4" fmla="*/ 121900 w 285536"/>
                <a:gd name="T5" fmla="*/ 3250 h 130"/>
                <a:gd name="T6" fmla="*/ 137100 w 285536"/>
                <a:gd name="T7" fmla="*/ 1100 h 130"/>
                <a:gd name="T8" fmla="*/ 152275 w 285536"/>
                <a:gd name="T9" fmla="*/ 3250 h 130"/>
                <a:gd name="T10" fmla="*/ 7138400 w 285536"/>
                <a:gd name="T11" fmla="*/ 3250 h 130"/>
                <a:gd name="T12" fmla="*/ 7138400 w 285536"/>
                <a:gd name="T13" fmla="*/ 25 h 130"/>
                <a:gd name="T14" fmla="*/ 0 w 285536"/>
                <a:gd name="T15" fmla="*/ 25 h 1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582;p25"/>
            <p:cNvSpPr>
              <a:spLocks/>
            </p:cNvSpPr>
            <p:nvPr/>
          </p:nvSpPr>
          <p:spPr bwMode="auto">
            <a:xfrm>
              <a:off x="337125" y="1747725"/>
              <a:ext cx="750" cy="725"/>
            </a:xfrm>
            <a:custGeom>
              <a:avLst/>
              <a:gdLst>
                <a:gd name="T0" fmla="*/ 25 w 30"/>
                <a:gd name="T1" fmla="*/ 0 h 29"/>
                <a:gd name="T2" fmla="*/ 25 w 30"/>
                <a:gd name="T3" fmla="*/ 725 h 29"/>
                <a:gd name="T4" fmla="*/ 725 w 30"/>
                <a:gd name="T5" fmla="*/ 0 h 29"/>
                <a:gd name="T6" fmla="*/ 25 w 30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583;p25"/>
            <p:cNvSpPr>
              <a:spLocks/>
            </p:cNvSpPr>
            <p:nvPr/>
          </p:nvSpPr>
          <p:spPr bwMode="auto">
            <a:xfrm>
              <a:off x="413275" y="1747725"/>
              <a:ext cx="6963250" cy="3600"/>
            </a:xfrm>
            <a:custGeom>
              <a:avLst/>
              <a:gdLst>
                <a:gd name="T0" fmla="*/ 0 w 278530"/>
                <a:gd name="T1" fmla="*/ 0 h 144"/>
                <a:gd name="T2" fmla="*/ 2875 w 278530"/>
                <a:gd name="T3" fmla="*/ 3575 h 144"/>
                <a:gd name="T4" fmla="*/ 6963250 w 278530"/>
                <a:gd name="T5" fmla="*/ 3575 h 144"/>
                <a:gd name="T6" fmla="*/ 6963250 w 278530"/>
                <a:gd name="T7" fmla="*/ 0 h 144"/>
                <a:gd name="T8" fmla="*/ 0 w 278530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584;p25"/>
            <p:cNvSpPr>
              <a:spLocks/>
            </p:cNvSpPr>
            <p:nvPr/>
          </p:nvSpPr>
          <p:spPr bwMode="auto">
            <a:xfrm>
              <a:off x="238125" y="1958975"/>
              <a:ext cx="88300" cy="3250"/>
            </a:xfrm>
            <a:custGeom>
              <a:avLst/>
              <a:gdLst>
                <a:gd name="T0" fmla="*/ 0 w 3532"/>
                <a:gd name="T1" fmla="*/ 25 h 130"/>
                <a:gd name="T2" fmla="*/ 0 w 3532"/>
                <a:gd name="T3" fmla="*/ 3250 h 130"/>
                <a:gd name="T4" fmla="*/ 87225 w 3532"/>
                <a:gd name="T5" fmla="*/ 3250 h 130"/>
                <a:gd name="T6" fmla="*/ 88300 w 3532"/>
                <a:gd name="T7" fmla="*/ 25 h 130"/>
                <a:gd name="T8" fmla="*/ 0 w 3532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585;p25"/>
            <p:cNvSpPr>
              <a:spLocks/>
            </p:cNvSpPr>
            <p:nvPr/>
          </p:nvSpPr>
          <p:spPr bwMode="auto">
            <a:xfrm>
              <a:off x="424725" y="1958975"/>
              <a:ext cx="6951800" cy="3250"/>
            </a:xfrm>
            <a:custGeom>
              <a:avLst/>
              <a:gdLst>
                <a:gd name="T0" fmla="*/ 0 w 278072"/>
                <a:gd name="T1" fmla="*/ 25 h 130"/>
                <a:gd name="T2" fmla="*/ 1425 w 278072"/>
                <a:gd name="T3" fmla="*/ 3250 h 130"/>
                <a:gd name="T4" fmla="*/ 6951800 w 278072"/>
                <a:gd name="T5" fmla="*/ 3250 h 130"/>
                <a:gd name="T6" fmla="*/ 6951800 w 278072"/>
                <a:gd name="T7" fmla="*/ 25 h 130"/>
                <a:gd name="T8" fmla="*/ 0 w 278072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586;p25"/>
            <p:cNvSpPr>
              <a:spLocks/>
            </p:cNvSpPr>
            <p:nvPr/>
          </p:nvSpPr>
          <p:spPr bwMode="auto">
            <a:xfrm>
              <a:off x="238125" y="2169900"/>
              <a:ext cx="85100" cy="3225"/>
            </a:xfrm>
            <a:custGeom>
              <a:avLst/>
              <a:gdLst>
                <a:gd name="T0" fmla="*/ 0 w 3404"/>
                <a:gd name="T1" fmla="*/ 0 h 129"/>
                <a:gd name="T2" fmla="*/ 0 w 3404"/>
                <a:gd name="T3" fmla="*/ 3225 h 129"/>
                <a:gd name="T4" fmla="*/ 85075 w 3404"/>
                <a:gd name="T5" fmla="*/ 3225 h 129"/>
                <a:gd name="T6" fmla="*/ 85075 w 3404"/>
                <a:gd name="T7" fmla="*/ 1075 h 129"/>
                <a:gd name="T8" fmla="*/ 85075 w 3404"/>
                <a:gd name="T9" fmla="*/ 0 h 129"/>
                <a:gd name="T10" fmla="*/ 0 w 3404"/>
                <a:gd name="T11" fmla="*/ 0 h 1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587;p25"/>
            <p:cNvSpPr>
              <a:spLocks/>
            </p:cNvSpPr>
            <p:nvPr/>
          </p:nvSpPr>
          <p:spPr bwMode="auto">
            <a:xfrm>
              <a:off x="428300" y="2169900"/>
              <a:ext cx="6948575" cy="3225"/>
            </a:xfrm>
            <a:custGeom>
              <a:avLst/>
              <a:gdLst>
                <a:gd name="T0" fmla="*/ 0 w 277943"/>
                <a:gd name="T1" fmla="*/ 0 h 129"/>
                <a:gd name="T2" fmla="*/ 0 w 277943"/>
                <a:gd name="T3" fmla="*/ 1075 h 129"/>
                <a:gd name="T4" fmla="*/ 0 w 277943"/>
                <a:gd name="T5" fmla="*/ 3225 h 129"/>
                <a:gd name="T6" fmla="*/ 6948575 w 277943"/>
                <a:gd name="T7" fmla="*/ 3225 h 129"/>
                <a:gd name="T8" fmla="*/ 6948575 w 277943"/>
                <a:gd name="T9" fmla="*/ 0 h 129"/>
                <a:gd name="T10" fmla="*/ 0 w 277943"/>
                <a:gd name="T11" fmla="*/ 0 h 1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588;p25"/>
            <p:cNvSpPr>
              <a:spLocks/>
            </p:cNvSpPr>
            <p:nvPr/>
          </p:nvSpPr>
          <p:spPr bwMode="auto">
            <a:xfrm>
              <a:off x="238125" y="2380800"/>
              <a:ext cx="88675" cy="3600"/>
            </a:xfrm>
            <a:custGeom>
              <a:avLst/>
              <a:gdLst>
                <a:gd name="T0" fmla="*/ 0 w 3547"/>
                <a:gd name="T1" fmla="*/ 0 h 144"/>
                <a:gd name="T2" fmla="*/ 0 w 3547"/>
                <a:gd name="T3" fmla="*/ 3575 h 144"/>
                <a:gd name="T4" fmla="*/ 88650 w 3547"/>
                <a:gd name="T5" fmla="*/ 3575 h 144"/>
                <a:gd name="T6" fmla="*/ 87575 w 3547"/>
                <a:gd name="T7" fmla="*/ 0 h 144"/>
                <a:gd name="T8" fmla="*/ 0 w 3547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589;p25"/>
            <p:cNvSpPr>
              <a:spLocks/>
            </p:cNvSpPr>
            <p:nvPr/>
          </p:nvSpPr>
          <p:spPr bwMode="auto">
            <a:xfrm>
              <a:off x="424725" y="2380800"/>
              <a:ext cx="6951800" cy="3600"/>
            </a:xfrm>
            <a:custGeom>
              <a:avLst/>
              <a:gdLst>
                <a:gd name="T0" fmla="*/ 1075 w 278072"/>
                <a:gd name="T1" fmla="*/ 0 h 144"/>
                <a:gd name="T2" fmla="*/ 0 w 278072"/>
                <a:gd name="T3" fmla="*/ 3575 h 144"/>
                <a:gd name="T4" fmla="*/ 6951800 w 278072"/>
                <a:gd name="T5" fmla="*/ 3575 h 144"/>
                <a:gd name="T6" fmla="*/ 6951800 w 278072"/>
                <a:gd name="T7" fmla="*/ 0 h 144"/>
                <a:gd name="T8" fmla="*/ 1075 w 278072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590;p25"/>
            <p:cNvSpPr>
              <a:spLocks/>
            </p:cNvSpPr>
            <p:nvPr/>
          </p:nvSpPr>
          <p:spPr bwMode="auto">
            <a:xfrm>
              <a:off x="238125" y="2592075"/>
              <a:ext cx="100825" cy="3225"/>
            </a:xfrm>
            <a:custGeom>
              <a:avLst/>
              <a:gdLst>
                <a:gd name="T0" fmla="*/ 0 w 4033"/>
                <a:gd name="T1" fmla="*/ 0 h 129"/>
                <a:gd name="T2" fmla="*/ 0 w 4033"/>
                <a:gd name="T3" fmla="*/ 3225 h 129"/>
                <a:gd name="T4" fmla="*/ 100800 w 4033"/>
                <a:gd name="T5" fmla="*/ 3225 h 129"/>
                <a:gd name="T6" fmla="*/ 97600 w 4033"/>
                <a:gd name="T7" fmla="*/ 0 h 129"/>
                <a:gd name="T8" fmla="*/ 0 w 4033"/>
                <a:gd name="T9" fmla="*/ 0 h 1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591;p25"/>
            <p:cNvSpPr>
              <a:spLocks/>
            </p:cNvSpPr>
            <p:nvPr/>
          </p:nvSpPr>
          <p:spPr bwMode="auto">
            <a:xfrm>
              <a:off x="412550" y="2592075"/>
              <a:ext cx="6963975" cy="3225"/>
            </a:xfrm>
            <a:custGeom>
              <a:avLst/>
              <a:gdLst>
                <a:gd name="T0" fmla="*/ 3250 w 278559"/>
                <a:gd name="T1" fmla="*/ 0 h 129"/>
                <a:gd name="T2" fmla="*/ 25 w 278559"/>
                <a:gd name="T3" fmla="*/ 3225 h 129"/>
                <a:gd name="T4" fmla="*/ 6963975 w 278559"/>
                <a:gd name="T5" fmla="*/ 3225 h 129"/>
                <a:gd name="T6" fmla="*/ 6963975 w 278559"/>
                <a:gd name="T7" fmla="*/ 0 h 129"/>
                <a:gd name="T8" fmla="*/ 3250 w 278559"/>
                <a:gd name="T9" fmla="*/ 0 h 1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592;p25"/>
            <p:cNvSpPr>
              <a:spLocks/>
            </p:cNvSpPr>
            <p:nvPr/>
          </p:nvSpPr>
          <p:spPr bwMode="auto">
            <a:xfrm>
              <a:off x="238125" y="2802975"/>
              <a:ext cx="7138400" cy="3250"/>
            </a:xfrm>
            <a:custGeom>
              <a:avLst/>
              <a:gdLst>
                <a:gd name="T0" fmla="*/ 0 w 285536"/>
                <a:gd name="T1" fmla="*/ 0 h 130"/>
                <a:gd name="T2" fmla="*/ 0 w 285536"/>
                <a:gd name="T3" fmla="*/ 3225 h 130"/>
                <a:gd name="T4" fmla="*/ 7138400 w 285536"/>
                <a:gd name="T5" fmla="*/ 3225 h 130"/>
                <a:gd name="T6" fmla="*/ 7138400 w 285536"/>
                <a:gd name="T7" fmla="*/ 0 h 130"/>
                <a:gd name="T8" fmla="*/ 144775 w 285536"/>
                <a:gd name="T9" fmla="*/ 0 h 130"/>
                <a:gd name="T10" fmla="*/ 137575 w 285536"/>
                <a:gd name="T11" fmla="*/ 550 h 130"/>
                <a:gd name="T12" fmla="*/ 130125 w 285536"/>
                <a:gd name="T13" fmla="*/ 0 h 130"/>
                <a:gd name="T14" fmla="*/ 0 w 285536"/>
                <a:gd name="T15" fmla="*/ 0 h 1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593;p25"/>
            <p:cNvSpPr>
              <a:spLocks/>
            </p:cNvSpPr>
            <p:nvPr/>
          </p:nvSpPr>
          <p:spPr bwMode="auto">
            <a:xfrm>
              <a:off x="238125" y="3858225"/>
              <a:ext cx="130500" cy="3250"/>
            </a:xfrm>
            <a:custGeom>
              <a:avLst/>
              <a:gdLst>
                <a:gd name="T0" fmla="*/ 0 w 5220"/>
                <a:gd name="T1" fmla="*/ 25 h 130"/>
                <a:gd name="T2" fmla="*/ 0 w 5220"/>
                <a:gd name="T3" fmla="*/ 3225 h 130"/>
                <a:gd name="T4" fmla="*/ 117600 w 5220"/>
                <a:gd name="T5" fmla="*/ 3225 h 130"/>
                <a:gd name="T6" fmla="*/ 130475 w 5220"/>
                <a:gd name="T7" fmla="*/ 25 h 130"/>
                <a:gd name="T8" fmla="*/ 0 w 5220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594;p25"/>
            <p:cNvSpPr>
              <a:spLocks/>
            </p:cNvSpPr>
            <p:nvPr/>
          </p:nvSpPr>
          <p:spPr bwMode="auto">
            <a:xfrm>
              <a:off x="382900" y="3858225"/>
              <a:ext cx="6993625" cy="3250"/>
            </a:xfrm>
            <a:custGeom>
              <a:avLst/>
              <a:gdLst>
                <a:gd name="T0" fmla="*/ 0 w 279745"/>
                <a:gd name="T1" fmla="*/ 25 h 130"/>
                <a:gd name="T2" fmla="*/ 12525 w 279745"/>
                <a:gd name="T3" fmla="*/ 3225 h 130"/>
                <a:gd name="T4" fmla="*/ 6993625 w 279745"/>
                <a:gd name="T5" fmla="*/ 3225 h 130"/>
                <a:gd name="T6" fmla="*/ 6993625 w 279745"/>
                <a:gd name="T7" fmla="*/ 25 h 130"/>
                <a:gd name="T8" fmla="*/ 0 w 279745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595;p25"/>
            <p:cNvSpPr>
              <a:spLocks/>
            </p:cNvSpPr>
            <p:nvPr/>
          </p:nvSpPr>
          <p:spPr bwMode="auto">
            <a:xfrm>
              <a:off x="238125" y="4069125"/>
              <a:ext cx="97600" cy="3250"/>
            </a:xfrm>
            <a:custGeom>
              <a:avLst/>
              <a:gdLst>
                <a:gd name="T0" fmla="*/ 0 w 3904"/>
                <a:gd name="T1" fmla="*/ 25 h 130"/>
                <a:gd name="T2" fmla="*/ 0 w 3904"/>
                <a:gd name="T3" fmla="*/ 3250 h 130"/>
                <a:gd name="T4" fmla="*/ 95100 w 3904"/>
                <a:gd name="T5" fmla="*/ 3250 h 130"/>
                <a:gd name="T6" fmla="*/ 97600 w 3904"/>
                <a:gd name="T7" fmla="*/ 25 h 130"/>
                <a:gd name="T8" fmla="*/ 0 w 3904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596;p25"/>
            <p:cNvSpPr>
              <a:spLocks/>
            </p:cNvSpPr>
            <p:nvPr/>
          </p:nvSpPr>
          <p:spPr bwMode="auto">
            <a:xfrm>
              <a:off x="415425" y="4069125"/>
              <a:ext cx="6961100" cy="3250"/>
            </a:xfrm>
            <a:custGeom>
              <a:avLst/>
              <a:gdLst>
                <a:gd name="T0" fmla="*/ 0 w 278444"/>
                <a:gd name="T1" fmla="*/ 25 h 130"/>
                <a:gd name="T2" fmla="*/ 2875 w 278444"/>
                <a:gd name="T3" fmla="*/ 3250 h 130"/>
                <a:gd name="T4" fmla="*/ 6961100 w 278444"/>
                <a:gd name="T5" fmla="*/ 3250 h 130"/>
                <a:gd name="T6" fmla="*/ 6961100 w 278444"/>
                <a:gd name="T7" fmla="*/ 25 h 130"/>
                <a:gd name="T8" fmla="*/ 0 w 278444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" name="Google Shape;597;p25"/>
            <p:cNvSpPr>
              <a:spLocks/>
            </p:cNvSpPr>
            <p:nvPr/>
          </p:nvSpPr>
          <p:spPr bwMode="auto">
            <a:xfrm>
              <a:off x="425775" y="4280050"/>
              <a:ext cx="6950750" cy="3600"/>
            </a:xfrm>
            <a:custGeom>
              <a:avLst/>
              <a:gdLst>
                <a:gd name="T0" fmla="*/ 25 w 278030"/>
                <a:gd name="T1" fmla="*/ 0 h 144"/>
                <a:gd name="T2" fmla="*/ 1100 w 278030"/>
                <a:gd name="T3" fmla="*/ 3575 h 144"/>
                <a:gd name="T4" fmla="*/ 6950750 w 278030"/>
                <a:gd name="T5" fmla="*/ 3575 h 144"/>
                <a:gd name="T6" fmla="*/ 6950750 w 278030"/>
                <a:gd name="T7" fmla="*/ 0 h 144"/>
                <a:gd name="T8" fmla="*/ 25 w 278030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" name="Google Shape;598;p25"/>
            <p:cNvSpPr>
              <a:spLocks/>
            </p:cNvSpPr>
            <p:nvPr/>
          </p:nvSpPr>
          <p:spPr bwMode="auto">
            <a:xfrm>
              <a:off x="238125" y="4280050"/>
              <a:ext cx="87600" cy="3600"/>
            </a:xfrm>
            <a:custGeom>
              <a:avLst/>
              <a:gdLst>
                <a:gd name="T0" fmla="*/ 0 w 3504"/>
                <a:gd name="T1" fmla="*/ 0 h 144"/>
                <a:gd name="T2" fmla="*/ 0 w 3504"/>
                <a:gd name="T3" fmla="*/ 3575 h 144"/>
                <a:gd name="T4" fmla="*/ 86500 w 3504"/>
                <a:gd name="T5" fmla="*/ 3575 h 144"/>
                <a:gd name="T6" fmla="*/ 87575 w 3504"/>
                <a:gd name="T7" fmla="*/ 0 h 144"/>
                <a:gd name="T8" fmla="*/ 0 w 3504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" name="Google Shape;599;p25"/>
            <p:cNvSpPr>
              <a:spLocks/>
            </p:cNvSpPr>
            <p:nvPr/>
          </p:nvSpPr>
          <p:spPr bwMode="auto">
            <a:xfrm>
              <a:off x="428300" y="4491300"/>
              <a:ext cx="6948575" cy="3250"/>
            </a:xfrm>
            <a:custGeom>
              <a:avLst/>
              <a:gdLst>
                <a:gd name="T0" fmla="*/ 0 w 277943"/>
                <a:gd name="T1" fmla="*/ 25 h 130"/>
                <a:gd name="T2" fmla="*/ 0 w 277943"/>
                <a:gd name="T3" fmla="*/ 3250 h 130"/>
                <a:gd name="T4" fmla="*/ 6948575 w 277943"/>
                <a:gd name="T5" fmla="*/ 3250 h 130"/>
                <a:gd name="T6" fmla="*/ 6948575 w 277943"/>
                <a:gd name="T7" fmla="*/ 25 h 130"/>
                <a:gd name="T8" fmla="*/ 0 w 277943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" name="Google Shape;600;p25"/>
            <p:cNvSpPr>
              <a:spLocks/>
            </p:cNvSpPr>
            <p:nvPr/>
          </p:nvSpPr>
          <p:spPr bwMode="auto">
            <a:xfrm>
              <a:off x="238125" y="4491300"/>
              <a:ext cx="85100" cy="3250"/>
            </a:xfrm>
            <a:custGeom>
              <a:avLst/>
              <a:gdLst>
                <a:gd name="T0" fmla="*/ 0 w 3404"/>
                <a:gd name="T1" fmla="*/ 25 h 130"/>
                <a:gd name="T2" fmla="*/ 0 w 3404"/>
                <a:gd name="T3" fmla="*/ 3250 h 130"/>
                <a:gd name="T4" fmla="*/ 85075 w 3404"/>
                <a:gd name="T5" fmla="*/ 3250 h 130"/>
                <a:gd name="T6" fmla="*/ 85075 w 3404"/>
                <a:gd name="T7" fmla="*/ 25 h 130"/>
                <a:gd name="T8" fmla="*/ 0 w 3404"/>
                <a:gd name="T9" fmla="*/ 25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" name="Google Shape;601;p25"/>
            <p:cNvSpPr>
              <a:spLocks/>
            </p:cNvSpPr>
            <p:nvPr/>
          </p:nvSpPr>
          <p:spPr bwMode="auto">
            <a:xfrm>
              <a:off x="423650" y="4702225"/>
              <a:ext cx="6952875" cy="3225"/>
            </a:xfrm>
            <a:custGeom>
              <a:avLst/>
              <a:gdLst>
                <a:gd name="T0" fmla="*/ 1425 w 278115"/>
                <a:gd name="T1" fmla="*/ 0 h 129"/>
                <a:gd name="T2" fmla="*/ 0 w 278115"/>
                <a:gd name="T3" fmla="*/ 3225 h 129"/>
                <a:gd name="T4" fmla="*/ 6952875 w 278115"/>
                <a:gd name="T5" fmla="*/ 3225 h 129"/>
                <a:gd name="T6" fmla="*/ 6952875 w 278115"/>
                <a:gd name="T7" fmla="*/ 0 h 129"/>
                <a:gd name="T8" fmla="*/ 1425 w 278115"/>
                <a:gd name="T9" fmla="*/ 0 h 1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602;p25"/>
            <p:cNvSpPr>
              <a:spLocks/>
            </p:cNvSpPr>
            <p:nvPr/>
          </p:nvSpPr>
          <p:spPr bwMode="auto">
            <a:xfrm>
              <a:off x="238125" y="4702225"/>
              <a:ext cx="89750" cy="3225"/>
            </a:xfrm>
            <a:custGeom>
              <a:avLst/>
              <a:gdLst>
                <a:gd name="T0" fmla="*/ 0 w 3590"/>
                <a:gd name="T1" fmla="*/ 0 h 129"/>
                <a:gd name="T2" fmla="*/ 0 w 3590"/>
                <a:gd name="T3" fmla="*/ 3225 h 129"/>
                <a:gd name="T4" fmla="*/ 89725 w 3590"/>
                <a:gd name="T5" fmla="*/ 3225 h 129"/>
                <a:gd name="T6" fmla="*/ 88300 w 3590"/>
                <a:gd name="T7" fmla="*/ 0 h 129"/>
                <a:gd name="T8" fmla="*/ 0 w 3590"/>
                <a:gd name="T9" fmla="*/ 0 h 1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603" name="Google Shape;603;p25"/>
          <p:cNvSpPr txBox="1">
            <a:spLocks noGrp="1"/>
          </p:cNvSpPr>
          <p:nvPr>
            <p:ph type="body" idx="1"/>
          </p:nvPr>
        </p:nvSpPr>
        <p:spPr>
          <a:xfrm>
            <a:off x="1150925" y="1241100"/>
            <a:ext cx="3427500" cy="31668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ignika Negative SemiBold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604" name="Google Shape;604;p25"/>
          <p:cNvSpPr txBox="1">
            <a:spLocks noGrp="1"/>
          </p:cNvSpPr>
          <p:nvPr>
            <p:ph type="title"/>
          </p:nvPr>
        </p:nvSpPr>
        <p:spPr>
          <a:xfrm>
            <a:off x="895350" y="494411"/>
            <a:ext cx="7353300" cy="635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605" name="Google Shape;605;p25"/>
          <p:cNvSpPr txBox="1">
            <a:spLocks noGrp="1"/>
          </p:cNvSpPr>
          <p:nvPr>
            <p:ph type="body" idx="2"/>
          </p:nvPr>
        </p:nvSpPr>
        <p:spPr>
          <a:xfrm>
            <a:off x="4669500" y="1241100"/>
            <a:ext cx="3754500" cy="31668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ignika Negative SemiBold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07805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and text">
  <p:cSld name="Big title and text"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673;p27"/>
          <p:cNvGrpSpPr>
            <a:grpSpLocks/>
          </p:cNvGrpSpPr>
          <p:nvPr/>
        </p:nvGrpSpPr>
        <p:grpSpPr bwMode="auto">
          <a:xfrm rot="243592">
            <a:off x="1092200" y="854075"/>
            <a:ext cx="6899275" cy="3556000"/>
            <a:chOff x="2016900" y="1269275"/>
            <a:chExt cx="6591250" cy="2916825"/>
          </a:xfrm>
        </p:grpSpPr>
        <p:sp>
          <p:nvSpPr>
            <p:cNvPr id="5" name="Google Shape;674;p27"/>
            <p:cNvSpPr/>
            <p:nvPr/>
          </p:nvSpPr>
          <p:spPr>
            <a:xfrm>
              <a:off x="2026368" y="1278195"/>
              <a:ext cx="6579117" cy="2907710"/>
            </a:xfrm>
            <a:custGeom>
              <a:avLst/>
              <a:gdLst/>
              <a:ahLst/>
              <a:cxnLst/>
              <a:rect l="l" t="t" r="r" b="b"/>
              <a:pathLst>
                <a:path w="263185" h="116324" extrusionOk="0">
                  <a:moveTo>
                    <a:pt x="1" y="0"/>
                  </a:moveTo>
                  <a:lnTo>
                    <a:pt x="1" y="116324"/>
                  </a:lnTo>
                  <a:lnTo>
                    <a:pt x="263184" y="116324"/>
                  </a:lnTo>
                  <a:lnTo>
                    <a:pt x="2631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dist="19050" dir="5400000" algn="bl" rotWithShape="0">
                <a:srgbClr val="783F04">
                  <a:alpha val="50000"/>
                </a:srgbClr>
              </a:outerShdw>
            </a:effectLst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b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675;p27"/>
            <p:cNvSpPr>
              <a:spLocks/>
            </p:cNvSpPr>
            <p:nvPr/>
          </p:nvSpPr>
          <p:spPr bwMode="auto">
            <a:xfrm>
              <a:off x="2016900" y="1730200"/>
              <a:ext cx="6591250" cy="25"/>
            </a:xfrm>
            <a:custGeom>
              <a:avLst/>
              <a:gdLst>
                <a:gd name="T0" fmla="*/ 25 w 263650"/>
                <a:gd name="T1" fmla="*/ 25 h 1"/>
                <a:gd name="T2" fmla="*/ 6591225 w 263650"/>
                <a:gd name="T3" fmla="*/ 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" name="Google Shape;676;p27"/>
            <p:cNvSpPr>
              <a:spLocks/>
            </p:cNvSpPr>
            <p:nvPr/>
          </p:nvSpPr>
          <p:spPr bwMode="auto">
            <a:xfrm>
              <a:off x="2016900" y="1875600"/>
              <a:ext cx="6591250" cy="25"/>
            </a:xfrm>
            <a:custGeom>
              <a:avLst/>
              <a:gdLst>
                <a:gd name="T0" fmla="*/ 25 w 263650"/>
                <a:gd name="T1" fmla="*/ 25 h 1"/>
                <a:gd name="T2" fmla="*/ 6591225 w 263650"/>
                <a:gd name="T3" fmla="*/ 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" name="Google Shape;677;p27"/>
            <p:cNvSpPr>
              <a:spLocks/>
            </p:cNvSpPr>
            <p:nvPr/>
          </p:nvSpPr>
          <p:spPr bwMode="auto">
            <a:xfrm>
              <a:off x="2016900" y="2162050"/>
              <a:ext cx="6591250" cy="25"/>
            </a:xfrm>
            <a:custGeom>
              <a:avLst/>
              <a:gdLst>
                <a:gd name="T0" fmla="*/ 25 w 263650"/>
                <a:gd name="T1" fmla="*/ 25 h 1"/>
                <a:gd name="T2" fmla="*/ 6591225 w 263650"/>
                <a:gd name="T3" fmla="*/ 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" name="Google Shape;678;p27"/>
            <p:cNvSpPr>
              <a:spLocks/>
            </p:cNvSpPr>
            <p:nvPr/>
          </p:nvSpPr>
          <p:spPr bwMode="auto">
            <a:xfrm>
              <a:off x="2016900" y="2307450"/>
              <a:ext cx="6591250" cy="25"/>
            </a:xfrm>
            <a:custGeom>
              <a:avLst/>
              <a:gdLst>
                <a:gd name="T0" fmla="*/ 25 w 263650"/>
                <a:gd name="T1" fmla="*/ 25 h 1"/>
                <a:gd name="T2" fmla="*/ 6591225 w 263650"/>
                <a:gd name="T3" fmla="*/ 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" name="Google Shape;679;p27"/>
            <p:cNvSpPr>
              <a:spLocks/>
            </p:cNvSpPr>
            <p:nvPr/>
          </p:nvSpPr>
          <p:spPr bwMode="auto">
            <a:xfrm>
              <a:off x="2016900" y="2595350"/>
              <a:ext cx="6591250" cy="25"/>
            </a:xfrm>
            <a:custGeom>
              <a:avLst/>
              <a:gdLst>
                <a:gd name="T0" fmla="*/ 25 w 263650"/>
                <a:gd name="T1" fmla="*/ 25 h 1"/>
                <a:gd name="T2" fmla="*/ 6591225 w 263650"/>
                <a:gd name="T3" fmla="*/ 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680;p27"/>
            <p:cNvSpPr>
              <a:spLocks/>
            </p:cNvSpPr>
            <p:nvPr/>
          </p:nvSpPr>
          <p:spPr bwMode="auto">
            <a:xfrm>
              <a:off x="2016900" y="2740750"/>
              <a:ext cx="6591250" cy="25"/>
            </a:xfrm>
            <a:custGeom>
              <a:avLst/>
              <a:gdLst>
                <a:gd name="T0" fmla="*/ 25 w 263650"/>
                <a:gd name="T1" fmla="*/ 25 h 1"/>
                <a:gd name="T2" fmla="*/ 6591225 w 263650"/>
                <a:gd name="T3" fmla="*/ 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681;p27"/>
            <p:cNvSpPr>
              <a:spLocks/>
            </p:cNvSpPr>
            <p:nvPr/>
          </p:nvSpPr>
          <p:spPr bwMode="auto">
            <a:xfrm>
              <a:off x="2016900" y="3027200"/>
              <a:ext cx="6591250" cy="25"/>
            </a:xfrm>
            <a:custGeom>
              <a:avLst/>
              <a:gdLst>
                <a:gd name="T0" fmla="*/ 25 w 263650"/>
                <a:gd name="T1" fmla="*/ 25 h 1"/>
                <a:gd name="T2" fmla="*/ 6591225 w 263650"/>
                <a:gd name="T3" fmla="*/ 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682;p27"/>
            <p:cNvSpPr>
              <a:spLocks/>
            </p:cNvSpPr>
            <p:nvPr/>
          </p:nvSpPr>
          <p:spPr bwMode="auto">
            <a:xfrm>
              <a:off x="2016900" y="3172600"/>
              <a:ext cx="6591250" cy="25"/>
            </a:xfrm>
            <a:custGeom>
              <a:avLst/>
              <a:gdLst>
                <a:gd name="T0" fmla="*/ 25 w 263650"/>
                <a:gd name="T1" fmla="*/ 25 h 1"/>
                <a:gd name="T2" fmla="*/ 6591225 w 263650"/>
                <a:gd name="T3" fmla="*/ 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" name="Google Shape;683;p27"/>
            <p:cNvSpPr>
              <a:spLocks/>
            </p:cNvSpPr>
            <p:nvPr/>
          </p:nvSpPr>
          <p:spPr bwMode="auto">
            <a:xfrm>
              <a:off x="2016900" y="3460500"/>
              <a:ext cx="6591250" cy="25"/>
            </a:xfrm>
            <a:custGeom>
              <a:avLst/>
              <a:gdLst>
                <a:gd name="T0" fmla="*/ 25 w 263650"/>
                <a:gd name="T1" fmla="*/ 25 h 1"/>
                <a:gd name="T2" fmla="*/ 6591225 w 263650"/>
                <a:gd name="T3" fmla="*/ 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684;p27"/>
            <p:cNvSpPr>
              <a:spLocks/>
            </p:cNvSpPr>
            <p:nvPr/>
          </p:nvSpPr>
          <p:spPr bwMode="auto">
            <a:xfrm>
              <a:off x="2016900" y="3605925"/>
              <a:ext cx="6591250" cy="25"/>
            </a:xfrm>
            <a:custGeom>
              <a:avLst/>
              <a:gdLst>
                <a:gd name="T0" fmla="*/ 25 w 263650"/>
                <a:gd name="T1" fmla="*/ 0 h 1"/>
                <a:gd name="T2" fmla="*/ 6591225 w 263650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3650" h="1" fill="none" extrusionOk="0">
                  <a:moveTo>
                    <a:pt x="1" y="0"/>
                  </a:moveTo>
                  <a:lnTo>
                    <a:pt x="263649" y="0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685;p27"/>
            <p:cNvSpPr>
              <a:spLocks/>
            </p:cNvSpPr>
            <p:nvPr/>
          </p:nvSpPr>
          <p:spPr bwMode="auto">
            <a:xfrm>
              <a:off x="2016900" y="3892350"/>
              <a:ext cx="6591250" cy="25"/>
            </a:xfrm>
            <a:custGeom>
              <a:avLst/>
              <a:gdLst>
                <a:gd name="T0" fmla="*/ 25 w 263650"/>
                <a:gd name="T1" fmla="*/ 25 h 1"/>
                <a:gd name="T2" fmla="*/ 6591225 w 263650"/>
                <a:gd name="T3" fmla="*/ 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686;p27"/>
            <p:cNvSpPr>
              <a:spLocks/>
            </p:cNvSpPr>
            <p:nvPr/>
          </p:nvSpPr>
          <p:spPr bwMode="auto">
            <a:xfrm>
              <a:off x="2016900" y="4037775"/>
              <a:ext cx="6591250" cy="25"/>
            </a:xfrm>
            <a:custGeom>
              <a:avLst/>
              <a:gdLst>
                <a:gd name="T0" fmla="*/ 25 w 263650"/>
                <a:gd name="T1" fmla="*/ 0 h 1"/>
                <a:gd name="T2" fmla="*/ 6591225 w 263650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3650" h="1" fill="none" extrusionOk="0">
                  <a:moveTo>
                    <a:pt x="1" y="0"/>
                  </a:moveTo>
                  <a:lnTo>
                    <a:pt x="263649" y="0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687;p27"/>
            <p:cNvSpPr>
              <a:spLocks/>
            </p:cNvSpPr>
            <p:nvPr/>
          </p:nvSpPr>
          <p:spPr bwMode="auto">
            <a:xfrm>
              <a:off x="2892250" y="1269275"/>
              <a:ext cx="25" cy="2916825"/>
            </a:xfrm>
            <a:custGeom>
              <a:avLst/>
              <a:gdLst>
                <a:gd name="T0" fmla="*/ 0 w 1"/>
                <a:gd name="T1" fmla="*/ 0 h 116673"/>
                <a:gd name="T2" fmla="*/ 0 w 1"/>
                <a:gd name="T3" fmla="*/ 2916825 h 11667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116673" fill="none" extrusionOk="0">
                  <a:moveTo>
                    <a:pt x="0" y="0"/>
                  </a:moveTo>
                  <a:lnTo>
                    <a:pt x="0" y="116673"/>
                  </a:lnTo>
                </a:path>
              </a:pathLst>
            </a:custGeom>
            <a:solidFill>
              <a:srgbClr val="E72D53"/>
            </a:solidFill>
            <a:ln w="18900" cap="flat" cmpd="sng">
              <a:solidFill>
                <a:srgbClr val="E72D53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688" name="Google Shape;688;p27"/>
          <p:cNvSpPr txBox="1">
            <a:spLocks noGrp="1"/>
          </p:cNvSpPr>
          <p:nvPr>
            <p:ph type="title"/>
          </p:nvPr>
        </p:nvSpPr>
        <p:spPr>
          <a:xfrm rot="-261720">
            <a:off x="1158379" y="948962"/>
            <a:ext cx="2335064" cy="1330424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89" name="Google Shape;689;p27"/>
          <p:cNvSpPr txBox="1">
            <a:spLocks noGrp="1"/>
          </p:cNvSpPr>
          <p:nvPr>
            <p:ph type="subTitle" idx="1"/>
          </p:nvPr>
        </p:nvSpPr>
        <p:spPr>
          <a:xfrm rot="251627" flipH="1">
            <a:off x="3954550" y="1653916"/>
            <a:ext cx="2875700" cy="2012975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56735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5022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bg1"/>
        </a:solidFill>
        <a:effectLst/>
      </p:bgPr>
    </p:bg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908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3">
  <p:cSld name="TITLE + TEXT 3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3;p11"/>
          <p:cNvSpPr>
            <a:spLocks noChangeArrowheads="1"/>
          </p:cNvSpPr>
          <p:nvPr/>
        </p:nvSpPr>
        <p:spPr bwMode="auto">
          <a:xfrm>
            <a:off x="1957388" y="3454400"/>
            <a:ext cx="5229225" cy="1057275"/>
          </a:xfrm>
          <a:prstGeom prst="rect">
            <a:avLst/>
          </a:prstGeom>
          <a:solidFill>
            <a:srgbClr val="5B72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en-US" sz="1400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Google Shape;54;p11"/>
          <p:cNvSpPr txBox="1">
            <a:spLocks noGrp="1"/>
          </p:cNvSpPr>
          <p:nvPr>
            <p:ph type="subTitle" idx="1"/>
          </p:nvPr>
        </p:nvSpPr>
        <p:spPr>
          <a:xfrm>
            <a:off x="2189400" y="3800650"/>
            <a:ext cx="4765200" cy="3651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200">
                <a:solidFill>
                  <a:srgbClr val="F9E9D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200">
                <a:solidFill>
                  <a:srgbClr val="F9E9D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200">
                <a:solidFill>
                  <a:srgbClr val="F9E9D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200">
                <a:solidFill>
                  <a:srgbClr val="F9E9D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200">
                <a:solidFill>
                  <a:srgbClr val="F9E9D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200">
                <a:solidFill>
                  <a:srgbClr val="F9E9D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200">
                <a:solidFill>
                  <a:srgbClr val="F9E9D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200">
                <a:solidFill>
                  <a:srgbClr val="F9E9D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200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ctrTitle"/>
          </p:nvPr>
        </p:nvSpPr>
        <p:spPr>
          <a:xfrm>
            <a:off x="430975" y="817500"/>
            <a:ext cx="8282100" cy="5778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2400"/>
              <a:buNone/>
              <a:defRPr sz="2400">
                <a:solidFill>
                  <a:srgbClr val="5B72B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1800">
                <a:solidFill>
                  <a:srgbClr val="5B72B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1800">
                <a:solidFill>
                  <a:srgbClr val="5B72B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1800">
                <a:solidFill>
                  <a:srgbClr val="5B72B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1800">
                <a:solidFill>
                  <a:srgbClr val="5B72B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1800">
                <a:solidFill>
                  <a:srgbClr val="5B72B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1800">
                <a:solidFill>
                  <a:srgbClr val="5B72B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1800">
                <a:solidFill>
                  <a:srgbClr val="5B72B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1800">
                <a:solidFill>
                  <a:srgbClr val="5B72B7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75690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94700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1C522-6FE4-4633-B608-908817EC0D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6999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ctrTitle"/>
          </p:nvPr>
        </p:nvSpPr>
        <p:spPr>
          <a:xfrm>
            <a:off x="430975" y="817500"/>
            <a:ext cx="8282100" cy="5778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113835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subTitle" idx="1"/>
          </p:nvPr>
        </p:nvSpPr>
        <p:spPr>
          <a:xfrm>
            <a:off x="4899825" y="2480450"/>
            <a:ext cx="2759400" cy="577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ctrTitle"/>
          </p:nvPr>
        </p:nvSpPr>
        <p:spPr>
          <a:xfrm>
            <a:off x="430975" y="817500"/>
            <a:ext cx="8282100" cy="5778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04357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1">
  <p:cSld name="TITLE DESIGN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ctrTitle"/>
          </p:nvPr>
        </p:nvSpPr>
        <p:spPr>
          <a:xfrm>
            <a:off x="430975" y="817500"/>
            <a:ext cx="8282100" cy="5778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974415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735A793-E52A-419B-9178-2E4F6DABFD49}" type="datetime1">
              <a:rPr lang="en-US" altLang="zh-CN"/>
              <a:pPr>
                <a:defRPr/>
              </a:pPr>
              <a:t>1/16/2022</a:t>
            </a:fld>
            <a:endParaRPr lang="vi-VN" altLang="zh-CN" sz="135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B466ED8-7DA1-486A-8F4C-59C4414EB28E}" type="slidenum">
              <a:rPr lang="vi-VN" altLang="zh-CN"/>
              <a:pPr>
                <a:defRPr/>
              </a:pPr>
              <a:t>‹#›</a:t>
            </a:fld>
            <a:endParaRPr lang="vi-VN" altLang="zh-C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61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1E4BB8D-BEFD-4E4B-A612-A529FC9D01A1}" type="datetime1">
              <a:rPr lang="en-US" altLang="zh-CN"/>
              <a:pPr>
                <a:defRPr/>
              </a:pPr>
              <a:t>1/16/2022</a:t>
            </a:fld>
            <a:endParaRPr lang="vi-VN" altLang="zh-CN" sz="135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DBAE31F-478E-4D66-8AD5-6F8F48BF739F}" type="slidenum">
              <a:rPr lang="vi-VN" altLang="zh-CN"/>
              <a:pPr>
                <a:defRPr/>
              </a:pPr>
              <a:t>‹#›</a:t>
            </a:fld>
            <a:endParaRPr lang="vi-VN" altLang="zh-C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7899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FCE29E3-FE24-4256-8815-312D59A48F7B}" type="datetime1">
              <a:rPr lang="en-US" altLang="zh-CN"/>
              <a:pPr>
                <a:defRPr/>
              </a:pPr>
              <a:t>1/16/2022</a:t>
            </a:fld>
            <a:endParaRPr lang="vi-VN" altLang="zh-CN" sz="135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3A44454-3D00-466C-9FA1-4C02D9A09006}" type="slidenum">
              <a:rPr lang="vi-VN" altLang="zh-CN"/>
              <a:pPr>
                <a:defRPr/>
              </a:pPr>
              <a:t>‹#›</a:t>
            </a:fld>
            <a:endParaRPr lang="vi-VN" altLang="zh-C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9105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2CFBB6F-8608-4CE3-9E52-A019275DEE50}" type="datetime1">
              <a:rPr lang="en-US" altLang="zh-CN"/>
              <a:pPr>
                <a:defRPr/>
              </a:pPr>
              <a:t>1/16/2022</a:t>
            </a:fld>
            <a:endParaRPr lang="vi-VN" altLang="zh-CN" sz="135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06691D0-CAD6-467F-80A1-4ED5915E8A80}" type="slidenum">
              <a:rPr lang="vi-VN" altLang="zh-CN"/>
              <a:pPr>
                <a:defRPr/>
              </a:pPr>
              <a:t>‹#›</a:t>
            </a:fld>
            <a:endParaRPr lang="vi-VN" altLang="zh-C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503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6F18BFB-DCE4-4C73-9824-C156B33F6464}" type="datetime1">
              <a:rPr lang="en-US" altLang="zh-CN"/>
              <a:pPr>
                <a:defRPr/>
              </a:pPr>
              <a:t>1/16/2022</a:t>
            </a:fld>
            <a:endParaRPr lang="vi-VN" altLang="zh-CN" sz="135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1EBE844-33B2-4DF3-AE4B-BEE7AF811044}" type="slidenum">
              <a:rPr lang="vi-VN" altLang="zh-CN"/>
              <a:pPr>
                <a:defRPr/>
              </a:pPr>
              <a:t>‹#›</a:t>
            </a:fld>
            <a:endParaRPr lang="vi-VN" altLang="zh-C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673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FA6281D-1EC4-4F46-B091-170938B276AC}" type="datetime1">
              <a:rPr lang="en-US" altLang="zh-CN"/>
              <a:pPr>
                <a:defRPr/>
              </a:pPr>
              <a:t>1/16/2022</a:t>
            </a:fld>
            <a:endParaRPr lang="vi-VN" altLang="zh-CN" sz="135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74DA02E-C7CB-44F9-8113-157BEB952A11}" type="slidenum">
              <a:rPr lang="vi-VN" altLang="zh-CN"/>
              <a:pPr>
                <a:defRPr/>
              </a:pPr>
              <a:t>‹#›</a:t>
            </a:fld>
            <a:endParaRPr lang="vi-VN" altLang="zh-C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3871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E2204A7-B760-4286-9456-5B262574D16A}" type="datetime1">
              <a:rPr lang="en-US" altLang="zh-CN"/>
              <a:pPr>
                <a:defRPr/>
              </a:pPr>
              <a:t>1/16/2022</a:t>
            </a:fld>
            <a:endParaRPr lang="vi-VN" altLang="zh-CN" sz="135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3ED7FC4-66B4-4F69-AD2C-530BDE582119}" type="slidenum">
              <a:rPr lang="vi-VN" altLang="zh-CN"/>
              <a:pPr>
                <a:defRPr/>
              </a:pPr>
              <a:t>‹#›</a:t>
            </a:fld>
            <a:endParaRPr lang="vi-VN" altLang="zh-C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756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2EF19-20A6-4229-974A-1E769859D9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23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5B1167D-8693-4E28-BA44-AFB03BED3AF8}" type="datetime1">
              <a:rPr lang="en-US" altLang="zh-CN"/>
              <a:pPr>
                <a:defRPr/>
              </a:pPr>
              <a:t>1/16/2022</a:t>
            </a:fld>
            <a:endParaRPr lang="vi-VN" altLang="zh-CN" sz="135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582F91C-4D9F-43F9-91B9-25D9EA0AAAF3}" type="slidenum">
              <a:rPr lang="vi-VN" altLang="zh-CN"/>
              <a:pPr>
                <a:defRPr/>
              </a:pPr>
              <a:t>‹#›</a:t>
            </a:fld>
            <a:endParaRPr lang="vi-VN" altLang="zh-C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2110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22E4F8A-62B6-4BCB-AC30-E7999EC3C0DA}" type="datetime1">
              <a:rPr lang="en-US" altLang="zh-CN"/>
              <a:pPr>
                <a:defRPr/>
              </a:pPr>
              <a:t>1/16/2022</a:t>
            </a:fld>
            <a:endParaRPr lang="vi-VN" altLang="zh-CN" sz="135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672A527-C8D1-440B-9ADD-507678745CF9}" type="slidenum">
              <a:rPr lang="vi-VN" altLang="zh-CN"/>
              <a:pPr>
                <a:defRPr/>
              </a:pPr>
              <a:t>‹#›</a:t>
            </a:fld>
            <a:endParaRPr lang="vi-VN" altLang="zh-C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8153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E87873A-C5BB-43CD-95B7-7390E0F85D8B}" type="datetime1">
              <a:rPr lang="en-US" altLang="zh-CN"/>
              <a:pPr>
                <a:defRPr/>
              </a:pPr>
              <a:t>1/16/2022</a:t>
            </a:fld>
            <a:endParaRPr lang="vi-VN" altLang="zh-CN" sz="135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FD3BED2-6E63-4635-BEC8-F7434CFD9AFF}" type="slidenum">
              <a:rPr lang="vi-VN" altLang="zh-CN"/>
              <a:pPr>
                <a:defRPr/>
              </a:pPr>
              <a:t>‹#›</a:t>
            </a:fld>
            <a:endParaRPr lang="vi-VN" altLang="zh-C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0157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5CEBE7B-941F-4C0C-AB44-BD4E82382666}" type="datetime1">
              <a:rPr lang="en-US" altLang="zh-CN"/>
              <a:pPr>
                <a:defRPr/>
              </a:pPr>
              <a:t>1/16/2022</a:t>
            </a:fld>
            <a:endParaRPr lang="vi-VN" altLang="zh-CN" sz="135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1D83D0F-243B-47F0-B40A-6CC9F9C2A8A0}" type="slidenum">
              <a:rPr lang="vi-VN" altLang="zh-CN"/>
              <a:pPr>
                <a:defRPr/>
              </a:pPr>
              <a:t>‹#›</a:t>
            </a:fld>
            <a:endParaRPr lang="vi-VN" altLang="zh-C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7070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A5E421B-DC5D-4E0A-BF29-360BB311BB8B}" type="datetime1">
              <a:rPr lang="en-US" altLang="zh-CN"/>
              <a:pPr>
                <a:defRPr/>
              </a:pPr>
              <a:t>1/16/2022</a:t>
            </a:fld>
            <a:endParaRPr lang="vi-VN" altLang="zh-CN" sz="1350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510A1F7-C4F3-44C3-A931-4F0D52D2CE08}" type="slidenum">
              <a:rPr lang="vi-VN" altLang="zh-CN"/>
              <a:pPr>
                <a:defRPr/>
              </a:pPr>
              <a:t>‹#›</a:t>
            </a:fld>
            <a:endParaRPr lang="vi-VN" altLang="zh-C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9889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A776126-C80B-4E31-B61D-B5B8CDB458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5285669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C2E8488-3602-4F67-AAED-13F9647D02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580222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A8D14EB-918F-4F8C-94A8-826EFE7AF9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73891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DAAEA3B-C1DD-45BC-9581-7F278B9A8A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896419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30E902B-A1A9-4FC5-B50C-DB7342A6EE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756363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C961A-3969-4986-B49B-72B5E40D6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9008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660837D-3866-4DBC-B9D3-F26419EF7A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4494346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A9C7BE3-73AC-45BB-9362-D6D08FD007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258682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710791F-FC4E-4598-B716-294FBC2BF0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629756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9066F57-9A2A-43E0-B01A-9926914ACB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1641875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D211C96-68E0-441E-BDC0-FDC6FD259C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916939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9CCDA81-C9EE-4F5E-A51C-748C3ACA00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1440657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E5DF080-A224-428F-9F35-22F8CF4C1C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987708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BCBB34D-EC4B-4CEF-BC2D-4F871F2253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48343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85427DA-19D9-4B43-807D-77762F82EA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9910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67DD5EC-4D34-44FD-900B-FDE7FB92D5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6880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61557-AA5F-4D81-8562-6B0F2A5F74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112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9BDFDA7-86DD-49F8-89E6-A2E6997F3D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63985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A886E0A-4C32-452A-A8E0-DFF57938C6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07542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7C3BA4F-A4A9-44B9-A124-EEBAEFD398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78357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7544E75-B40D-4EE9-8B37-15908F637C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78480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E8488F7-925F-4500-929C-9CB3D8DF9A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77912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6F2EB4F-C9AE-4F1F-B836-4CFE8000B8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90771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88A68F9-8791-4FAF-8EA1-CCC6C43469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62761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76FEB66-0C9E-4CDA-9052-26769039E9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7435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F4A45C8-6A49-4C2D-9C5A-6014A8E201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4333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0F6DF3C-29A0-4611-88CC-C27DFC529A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235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356C0-EBEC-41FF-A17B-754333CCD4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3992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5EF535C-0A04-4DEA-97D9-8D616F5E24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663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D883F31-F0D3-4C6F-AD2F-D268F0DE0D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1205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A29CB52-CF42-437F-BE08-8098ECC53A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75238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77927DF-559B-4A26-A24C-4213AADAB0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58495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EA79C50-1EC3-49C5-B52C-E0DC9E3504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6923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DC9860F-896B-4973-9E69-61EB0FD8A6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53557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BEE4C64-29BC-4F06-9FD2-277E27E096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20793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5A859D8-4308-49A6-A0DD-E891254724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18281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2944A43-8AD7-4742-8E42-95A7F9611D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36483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9B1A03F-5D5B-46BB-8C88-791FAE7C7A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1999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09A7A-F436-434E-868E-F2D5AF1DC0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192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16258B5-5E64-4F76-BDF8-3E6771263E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22932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6D130CB-133D-4DBE-A8FF-42671E4B46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16887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20FF33C-6179-4F16-8F25-467C51EA6D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231866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213DB28-BE86-434E-ACB4-D9950DC02B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88755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783E14E-0702-4B06-AB33-667C76B3D4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84644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1DE4783-F99E-42A5-919A-82D9C33857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67423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3B4CCC6-F6BD-4A76-BA77-2DA35EBB11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28008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8F0109A-389F-40EF-AAAD-B1BD6DF30D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39432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463FCD9-B481-4BE4-A1F2-EC8C1DDB7E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7151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2684D98-CC07-45DE-872B-9F462457C2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8448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B9179-3CA0-4308-A0D9-38FDF84A51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1796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.VnTime" pitchFamily="34" charset="0"/>
              </a:defRPr>
            </a:lvl1pPr>
          </a:lstStyle>
          <a:p>
            <a:pPr>
              <a:defRPr/>
            </a:pPr>
            <a:fld id="{A373EB63-945B-43EF-BC43-DFC72FC76E8A}" type="datetimeFigureOut">
              <a:rPr lang="zh-CN" altLang="en-US"/>
              <a:pPr>
                <a:defRPr/>
              </a:pPr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.VnTime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.VnTime" pitchFamily="34" charset="0"/>
              </a:defRPr>
            </a:lvl1pPr>
          </a:lstStyle>
          <a:p>
            <a:pPr>
              <a:defRPr/>
            </a:pPr>
            <a:fld id="{FC074424-709F-471C-BA55-0C005A03A9D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857513"/>
      </p:ext>
    </p:extLst>
  </p:cSld>
  <p:clrMapOvr>
    <a:masterClrMapping/>
  </p:clrMapOvr>
  <p:transition spd="med"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.VnTime" pitchFamily="34" charset="0"/>
              </a:defRPr>
            </a:lvl1pPr>
          </a:lstStyle>
          <a:p>
            <a:pPr>
              <a:defRPr/>
            </a:pPr>
            <a:fld id="{A373EB63-945B-43EF-BC43-DFC72FC76E8A}" type="datetimeFigureOut">
              <a:rPr lang="zh-CN" altLang="en-US"/>
              <a:pPr>
                <a:defRPr/>
              </a:pPr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.VnTime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.VnTime" pitchFamily="34" charset="0"/>
              </a:defRPr>
            </a:lvl1pPr>
          </a:lstStyle>
          <a:p>
            <a:pPr>
              <a:defRPr/>
            </a:pPr>
            <a:fld id="{6184A010-885B-41AF-A4A6-C01DBA933D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5265419"/>
      </p:ext>
    </p:extLst>
  </p:cSld>
  <p:clrMapOvr>
    <a:masterClrMapping/>
  </p:clrMapOvr>
  <p:transition spd="med"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.VnTime" pitchFamily="34" charset="0"/>
              </a:defRPr>
            </a:lvl1pPr>
          </a:lstStyle>
          <a:p>
            <a:pPr>
              <a:defRPr/>
            </a:pPr>
            <a:fld id="{A373EB63-945B-43EF-BC43-DFC72FC76E8A}" type="datetimeFigureOut">
              <a:rPr lang="zh-CN" altLang="en-US"/>
              <a:pPr>
                <a:defRPr/>
              </a:pPr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.VnTime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.VnTime" pitchFamily="34" charset="0"/>
              </a:defRPr>
            </a:lvl1pPr>
          </a:lstStyle>
          <a:p>
            <a:pPr>
              <a:defRPr/>
            </a:pPr>
            <a:fld id="{8099D30D-6613-4EEE-A835-8C82E25A51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1871528"/>
      </p:ext>
    </p:extLst>
  </p:cSld>
  <p:clrMapOvr>
    <a:masterClrMapping/>
  </p:clrMapOvr>
  <p:transition spd="med"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.VnTime" pitchFamily="34" charset="0"/>
              </a:defRPr>
            </a:lvl1pPr>
          </a:lstStyle>
          <a:p>
            <a:pPr>
              <a:defRPr/>
            </a:pPr>
            <a:fld id="{A373EB63-945B-43EF-BC43-DFC72FC76E8A}" type="datetimeFigureOut">
              <a:rPr lang="zh-CN" altLang="en-US"/>
              <a:pPr>
                <a:defRPr/>
              </a:pPr>
              <a:t>2022/1/16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.VnTime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.VnTime" pitchFamily="34" charset="0"/>
              </a:defRPr>
            </a:lvl1pPr>
          </a:lstStyle>
          <a:p>
            <a:pPr>
              <a:defRPr/>
            </a:pPr>
            <a:fld id="{8C9C3493-0B7E-4138-B62F-0D91C476D53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464214"/>
      </p:ext>
    </p:extLst>
  </p:cSld>
  <p:clrMapOvr>
    <a:masterClrMapping/>
  </p:clrMapOvr>
  <p:transition spd="med"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.VnTime" pitchFamily="34" charset="0"/>
              </a:defRPr>
            </a:lvl1pPr>
          </a:lstStyle>
          <a:p>
            <a:pPr>
              <a:defRPr/>
            </a:pPr>
            <a:fld id="{A373EB63-945B-43EF-BC43-DFC72FC76E8A}" type="datetimeFigureOut">
              <a:rPr lang="zh-CN" altLang="en-US"/>
              <a:pPr>
                <a:defRPr/>
              </a:pPr>
              <a:t>2022/1/16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.VnTime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.VnTime" pitchFamily="34" charset="0"/>
              </a:defRPr>
            </a:lvl1pPr>
          </a:lstStyle>
          <a:p>
            <a:pPr>
              <a:defRPr/>
            </a:pPr>
            <a:fld id="{4F718F1A-99DA-4001-850D-70D6DF3678D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877203"/>
      </p:ext>
    </p:extLst>
  </p:cSld>
  <p:clrMapOvr>
    <a:masterClrMapping/>
  </p:clrMapOvr>
  <p:transition spd="med"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.VnTime" pitchFamily="34" charset="0"/>
              </a:defRPr>
            </a:lvl1pPr>
          </a:lstStyle>
          <a:p>
            <a:pPr>
              <a:defRPr/>
            </a:pPr>
            <a:fld id="{A373EB63-945B-43EF-BC43-DFC72FC76E8A}" type="datetimeFigureOut">
              <a:rPr lang="zh-CN" altLang="en-US"/>
              <a:pPr>
                <a:defRPr/>
              </a:pPr>
              <a:t>2022/1/16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.VnTime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.VnTime" pitchFamily="34" charset="0"/>
              </a:defRPr>
            </a:lvl1pPr>
          </a:lstStyle>
          <a:p>
            <a:pPr>
              <a:defRPr/>
            </a:pPr>
            <a:fld id="{60491D2E-E98D-4E7A-9D00-E56EDA16EE0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276427"/>
      </p:ext>
    </p:extLst>
  </p:cSld>
  <p:clrMapOvr>
    <a:masterClrMapping/>
  </p:clrMapOvr>
  <p:transition spd="med"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.VnTime" pitchFamily="34" charset="0"/>
              </a:defRPr>
            </a:lvl1pPr>
          </a:lstStyle>
          <a:p>
            <a:pPr>
              <a:defRPr/>
            </a:pPr>
            <a:fld id="{A373EB63-945B-43EF-BC43-DFC72FC76E8A}" type="datetimeFigureOut">
              <a:rPr lang="zh-CN" altLang="en-US"/>
              <a:pPr>
                <a:defRPr/>
              </a:pPr>
              <a:t>2022/1/16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.VnTime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.VnTime" pitchFamily="34" charset="0"/>
              </a:defRPr>
            </a:lvl1pPr>
          </a:lstStyle>
          <a:p>
            <a:pPr>
              <a:defRPr/>
            </a:pPr>
            <a:fld id="{1888BC6E-7511-4FE3-A038-94CCB37E8CE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51126"/>
      </p:ext>
    </p:extLst>
  </p:cSld>
  <p:clrMapOvr>
    <a:masterClrMapping/>
  </p:clrMapOvr>
  <p:transition spd="med"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.VnTime" pitchFamily="34" charset="0"/>
              </a:defRPr>
            </a:lvl1pPr>
          </a:lstStyle>
          <a:p>
            <a:pPr>
              <a:defRPr/>
            </a:pPr>
            <a:fld id="{A373EB63-945B-43EF-BC43-DFC72FC76E8A}" type="datetimeFigureOut">
              <a:rPr lang="zh-CN" altLang="en-US"/>
              <a:pPr>
                <a:defRPr/>
              </a:pPr>
              <a:t>2022/1/16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.VnTime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.VnTime" pitchFamily="34" charset="0"/>
              </a:defRPr>
            </a:lvl1pPr>
          </a:lstStyle>
          <a:p>
            <a:pPr>
              <a:defRPr/>
            </a:pPr>
            <a:fld id="{E584122C-001C-4358-8B04-C47E9B3EDBF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683204"/>
      </p:ext>
    </p:extLst>
  </p:cSld>
  <p:clrMapOvr>
    <a:masterClrMapping/>
  </p:clrMapOvr>
  <p:transition spd="med"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.VnTime" pitchFamily="34" charset="0"/>
              </a:defRPr>
            </a:lvl1pPr>
          </a:lstStyle>
          <a:p>
            <a:pPr>
              <a:defRPr/>
            </a:pPr>
            <a:fld id="{A373EB63-945B-43EF-BC43-DFC72FC76E8A}" type="datetimeFigureOut">
              <a:rPr lang="zh-CN" altLang="en-US"/>
              <a:pPr>
                <a:defRPr/>
              </a:pPr>
              <a:t>2022/1/16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.VnTime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.VnTime" pitchFamily="34" charset="0"/>
              </a:defRPr>
            </a:lvl1pPr>
          </a:lstStyle>
          <a:p>
            <a:pPr>
              <a:defRPr/>
            </a:pPr>
            <a:fld id="{97F7384C-850A-4092-8F7E-DFFDB6A4F09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5108712"/>
      </p:ext>
    </p:extLst>
  </p:cSld>
  <p:clrMapOvr>
    <a:masterClrMapping/>
  </p:clrMapOvr>
  <p:transition spd="med"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.VnTime" pitchFamily="34" charset="0"/>
              </a:defRPr>
            </a:lvl1pPr>
          </a:lstStyle>
          <a:p>
            <a:pPr>
              <a:defRPr/>
            </a:pPr>
            <a:fld id="{A373EB63-945B-43EF-BC43-DFC72FC76E8A}" type="datetimeFigureOut">
              <a:rPr lang="zh-CN" altLang="en-US"/>
              <a:pPr>
                <a:defRPr/>
              </a:pPr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.VnTime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.VnTime" pitchFamily="34" charset="0"/>
              </a:defRPr>
            </a:lvl1pPr>
          </a:lstStyle>
          <a:p>
            <a:pPr>
              <a:defRPr/>
            </a:pPr>
            <a:fld id="{5627655E-0762-4BA3-8522-90F0FCA8D67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451572"/>
      </p:ext>
    </p:extLst>
  </p:cSld>
  <p:clrMapOvr>
    <a:masterClrMapping/>
  </p:clrMapOvr>
  <p:transition spd="med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493603C-5506-40E0-85D3-F8FC24AA2E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vi-VN" b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vi-VN" b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>
              <a:defRPr/>
            </a:pPr>
            <a:fld id="{B46ACC98-4589-471A-B432-A7BA13FE9AA0}" type="slidenum">
              <a:rPr lang="en-US" altLang="vi-VN" b="0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US" altLang="vi-VN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71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  <p:sldLayoutId id="2147484192" r:id="rId10"/>
    <p:sldLayoutId id="21474841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66FF33"/>
            </a:gs>
            <a:gs pos="100000">
              <a:srgbClr val="BBE0E3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b="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723E4B6-81D7-4D3D-ABA8-E5D4066EEC6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05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  <p:sldLayoutId id="2147484204" r:id="rId10"/>
    <p:sldLayoutId id="2147484205" r:id="rId11"/>
    <p:sldLayoutId id="214748420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66FF33"/>
            </a:gs>
            <a:gs pos="100000">
              <a:srgbClr val="BBE0E3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b="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723E4B6-81D7-4D3D-ABA8-E5D4066EEC6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469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8" r:id="rId1"/>
    <p:sldLayoutId id="2147484209" r:id="rId2"/>
    <p:sldLayoutId id="2147484210" r:id="rId3"/>
    <p:sldLayoutId id="2147484211" r:id="rId4"/>
    <p:sldLayoutId id="2147484212" r:id="rId5"/>
    <p:sldLayoutId id="2147484213" r:id="rId6"/>
    <p:sldLayoutId id="2147484214" r:id="rId7"/>
    <p:sldLayoutId id="2147484215" r:id="rId8"/>
    <p:sldLayoutId id="2147484216" r:id="rId9"/>
    <p:sldLayoutId id="2147484217" r:id="rId10"/>
    <p:sldLayoutId id="2147484218" r:id="rId11"/>
    <p:sldLayoutId id="214748421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311150" y="444500"/>
            <a:ext cx="85217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ym typeface="Arial" panose="020B0604020202020204" pitchFamily="34" charset="0"/>
            </a:endParaRPr>
          </a:p>
        </p:txBody>
      </p:sp>
      <p:sp>
        <p:nvSpPr>
          <p:cNvPr id="2051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311150" y="1152525"/>
            <a:ext cx="85217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43" r:id="rId5"/>
    <p:sldLayoutId id="2147484044" r:id="rId6"/>
    <p:sldLayoutId id="2147484045" r:id="rId7"/>
    <p:sldLayoutId id="2147484060" r:id="rId8"/>
    <p:sldLayoutId id="2147484046" r:id="rId9"/>
    <p:sldLayoutId id="2147484061" r:id="rId10"/>
    <p:sldLayoutId id="2147484062" r:id="rId11"/>
    <p:sldLayoutId id="2147484047" r:id="rId12"/>
    <p:sldLayoutId id="2147484063" r:id="rId13"/>
    <p:sldLayoutId id="2147484064" r:id="rId14"/>
    <p:sldLayoutId id="2147484048" r:id="rId15"/>
    <p:sldLayoutId id="2147484065" r:id="rId16"/>
    <p:sldLayoutId id="2147484066" r:id="rId17"/>
    <p:sldLayoutId id="2147484067" r:id="rId18"/>
    <p:sldLayoutId id="2147484068" r:id="rId19"/>
    <p:sldLayoutId id="2147484069" r:id="rId20"/>
    <p:sldLayoutId id="2147484070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900" b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924C6529-C7C9-4E4F-AB55-65D2D1E52001}" type="datetime1">
              <a:rPr lang="en-US" altLang="zh-CN"/>
              <a:pPr>
                <a:defRPr/>
              </a:pPr>
              <a:t>1/16/2022</a:t>
            </a:fld>
            <a:endParaRPr lang="vi-VN" altLang="zh-CN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342900" eaLnBrk="1" fontAlgn="auto" hangingPunct="1">
              <a:spcBef>
                <a:spcPts val="0"/>
              </a:spcBef>
              <a:spcAft>
                <a:spcPts val="0"/>
              </a:spcAft>
              <a:defRPr sz="900" b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342900" eaLnBrk="1" fontAlgn="auto" hangingPunct="1">
              <a:spcBef>
                <a:spcPts val="0"/>
              </a:spcBef>
              <a:spcAft>
                <a:spcPts val="0"/>
              </a:spcAft>
              <a:defRPr sz="900" b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3EC4CEC-638C-4BA4-8398-0A9E243602E0}" type="slidenum">
              <a:rPr lang="vi-VN" altLang="zh-CN"/>
              <a:pPr>
                <a:defRPr/>
              </a:pPr>
              <a:t>‹#›</a:t>
            </a:fld>
            <a:endParaRPr lang="vi-VN" altLang="zh-CN" sz="135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  <p:sldLayoutId id="2147484098" r:id="rId12"/>
  </p:sldLayoutIdLst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239094F-37DB-4C7D-BF25-64AC91D69C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  <p:sldLayoutId id="2147484104" r:id="rId6"/>
    <p:sldLayoutId id="2147484105" r:id="rId7"/>
    <p:sldLayoutId id="2147484106" r:id="rId8"/>
    <p:sldLayoutId id="2147484107" r:id="rId9"/>
    <p:sldLayoutId id="2147484108" r:id="rId10"/>
    <p:sldLayoutId id="2147484109" r:id="rId11"/>
    <p:sldLayoutId id="214748411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0B24329-8196-4BE5-B40B-5D1898E4D0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8D58ACA-E9D3-4D7A-9F31-0D45C9E4C8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  <p:sldLayoutId id="2147484131" r:id="rId10"/>
    <p:sldLayoutId id="21474841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6D6D6E7-81DC-4839-99BB-6D1B5586B8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  <p:sldLayoutId id="2147484134" r:id="rId2"/>
    <p:sldLayoutId id="2147484135" r:id="rId3"/>
    <p:sldLayoutId id="2147484136" r:id="rId4"/>
    <p:sldLayoutId id="2147484137" r:id="rId5"/>
    <p:sldLayoutId id="2147484138" r:id="rId6"/>
    <p:sldLayoutId id="2147484139" r:id="rId7"/>
    <p:sldLayoutId id="2147484140" r:id="rId8"/>
    <p:sldLayoutId id="2147484141" r:id="rId9"/>
    <p:sldLayoutId id="2147484142" r:id="rId10"/>
    <p:sldLayoutId id="21474841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675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A373EB63-945B-43EF-BC43-DFC72FC76E8A}" type="datetimeFigureOut">
              <a:rPr lang="zh-CN" altLang="en-US"/>
              <a:pPr>
                <a:defRPr/>
              </a:pPr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75" b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675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7100841A-FA57-4365-8BB5-52F92F09C05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  <p:sldLayoutId id="2147484155" r:id="rId12"/>
  </p:sldLayoutIdLst>
  <p:transition spd="med">
    <p:random/>
  </p:transition>
  <p:txStyles>
    <p:titleStyle>
      <a:lvl1pPr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</a:defRPr>
      </a:lvl2pPr>
      <a:lvl3pPr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</a:defRPr>
      </a:lvl3pPr>
      <a:lvl4pPr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</a:defRPr>
      </a:lvl4pPr>
      <a:lvl5pPr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28588" indent="-128588" algn="l" defTabSz="514350" rtl="0" fontAlgn="base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fontAlgn="base">
        <a:lnSpc>
          <a:spcPct val="90000"/>
        </a:lnSpc>
        <a:spcBef>
          <a:spcPts val="2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fontAlgn="base">
        <a:lnSpc>
          <a:spcPct val="90000"/>
        </a:lnSpc>
        <a:spcBef>
          <a:spcPts val="275"/>
        </a:spcBef>
        <a:spcAft>
          <a:spcPct val="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fontAlgn="base">
        <a:lnSpc>
          <a:spcPct val="90000"/>
        </a:lnSpc>
        <a:spcBef>
          <a:spcPts val="275"/>
        </a:spcBef>
        <a:spcAft>
          <a:spcPct val="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fontAlgn="base">
        <a:lnSpc>
          <a:spcPct val="90000"/>
        </a:lnSpc>
        <a:spcBef>
          <a:spcPts val="275"/>
        </a:spcBef>
        <a:spcAft>
          <a:spcPct val="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373EB63-945B-43EF-BC43-DFC72FC76E8A}" type="datetimeFigureOut">
              <a:rPr lang="zh-CN" alt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2022/1/16</a:t>
            </a:fld>
            <a:endParaRPr lang="zh-CN" alt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6126A0A-8735-4290-A149-A2664330D04C}" type="slidenum">
              <a:rPr lang="zh-CN" alt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75575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6" r:id="rId7"/>
    <p:sldLayoutId id="2147484177" r:id="rId8"/>
    <p:sldLayoutId id="2147484178" r:id="rId9"/>
    <p:sldLayoutId id="2147484179" r:id="rId10"/>
    <p:sldLayoutId id="2147484180" r:id="rId11"/>
    <p:sldLayoutId id="2147484181" r:id="rId12"/>
  </p:sldLayoutIdLst>
  <p:transition spd="med">
    <p:random/>
  </p:transition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27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27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3.xml"/><Relationship Id="rId1" Type="http://schemas.openxmlformats.org/officeDocument/2006/relationships/tags" Target="../tags/tag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TRONG%20XOAI%20HOAN%20CHINH.mp4" TargetMode="External"/><Relationship Id="rId1" Type="http://schemas.openxmlformats.org/officeDocument/2006/relationships/slideLayout" Target="../slideLayouts/slideLayout1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0"/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2209800" y="1771650"/>
            <a:ext cx="472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sz="1800">
              <a:latin typeface=".VnArial" pitchFamily="34" charset="0"/>
            </a:endParaRPr>
          </a:p>
        </p:txBody>
      </p:sp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2041525" y="2482850"/>
            <a:ext cx="1997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sz="1800">
              <a:latin typeface=".VnArial" pitchFamily="34" charset="0"/>
            </a:endParaRPr>
          </a:p>
        </p:txBody>
      </p:sp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2895600" y="1943100"/>
            <a:ext cx="3063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sz="1800">
              <a:latin typeface=".VnArial" pitchFamily="34" charset="0"/>
            </a:endParaRPr>
          </a:p>
        </p:txBody>
      </p:sp>
      <p:sp>
        <p:nvSpPr>
          <p:cNvPr id="114694" name="WordArt 22"/>
          <p:cNvSpPr>
            <a:spLocks noChangeArrowheads="1" noChangeShapeType="1" noTextEdit="1"/>
          </p:cNvSpPr>
          <p:nvPr/>
        </p:nvSpPr>
        <p:spPr bwMode="auto">
          <a:xfrm>
            <a:off x="228600" y="742950"/>
            <a:ext cx="86868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LÊ VĂN TÁM </a:t>
            </a:r>
            <a:endParaRPr lang="en-US" sz="3600" kern="1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695" name="WordArt 23"/>
          <p:cNvSpPr>
            <a:spLocks noChangeArrowheads="1" noChangeShapeType="1" noTextEdit="1"/>
          </p:cNvSpPr>
          <p:nvPr/>
        </p:nvSpPr>
        <p:spPr bwMode="auto">
          <a:xfrm>
            <a:off x="0" y="1657350"/>
            <a:ext cx="8763000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037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PHỤ HUYNH</a:t>
            </a:r>
          </a:p>
          <a:p>
            <a:pPr algn="ctr"/>
            <a:r>
              <a:rPr lang="en-US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LỚP 3A4</a:t>
            </a:r>
          </a:p>
        </p:txBody>
      </p:sp>
      <p:pic>
        <p:nvPicPr>
          <p:cNvPr id="114696" name="Picture 7" descr="iHay.Net--- (31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7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60325"/>
            <a:ext cx="53181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8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77913"/>
            <a:ext cx="527685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9" name="Google Shape;700;p32"/>
          <p:cNvSpPr>
            <a:spLocks noGrp="1"/>
          </p:cNvSpPr>
          <p:nvPr>
            <p:ph type="ctrTitle"/>
          </p:nvPr>
        </p:nvSpPr>
        <p:spPr>
          <a:xfrm rot="950">
            <a:off x="1412875" y="2481263"/>
            <a:ext cx="5807075" cy="854075"/>
          </a:xfrm>
        </p:spPr>
        <p:txBody>
          <a:bodyPr lIns="91425" tIns="91425" rIns="91425" bIns="91425" anchor="b"/>
          <a:lstStyle/>
          <a:p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Ở BÊN BÁC HỒ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sc6798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733800" y="133350"/>
            <a:ext cx="1600200" cy="51435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Sa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4" descr="da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ao no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0638"/>
            <a:ext cx="41910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600200" y="4400550"/>
            <a:ext cx="1295400" cy="51435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 nổi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629400" y="4400550"/>
            <a:ext cx="1447800" cy="51435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endParaRPr lang="en-US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11"/>
          <p:cNvSpPr>
            <a:spLocks noChangeArrowheads="1"/>
          </p:cNvSpPr>
          <p:nvPr/>
        </p:nvSpPr>
        <p:spPr bwMode="auto">
          <a:xfrm>
            <a:off x="1295400" y="3086100"/>
            <a:ext cx="1447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i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26979" name="Text Box 26"/>
          <p:cNvSpPr txBox="1">
            <a:spLocks noChangeArrowheads="1"/>
          </p:cNvSpPr>
          <p:nvPr/>
        </p:nvSpPr>
        <p:spPr bwMode="auto">
          <a:xfrm>
            <a:off x="3048000" y="3371850"/>
            <a:ext cx="228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26980" name="Rectangle 15"/>
          <p:cNvSpPr>
            <a:spLocks noChangeArrowheads="1"/>
          </p:cNvSpPr>
          <p:nvPr/>
        </p:nvSpPr>
        <p:spPr bwMode="auto">
          <a:xfrm>
            <a:off x="2514600" y="1847850"/>
            <a:ext cx="190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i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26981" name="Text Box 49"/>
          <p:cNvSpPr txBox="1">
            <a:spLocks noChangeArrowheads="1"/>
          </p:cNvSpPr>
          <p:nvPr/>
        </p:nvSpPr>
        <p:spPr bwMode="auto">
          <a:xfrm>
            <a:off x="2514600" y="1943100"/>
            <a:ext cx="60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sz="1800" b="0">
              <a:solidFill>
                <a:srgbClr val="000000"/>
              </a:solidFill>
              <a:latin typeface=".VnTime" pitchFamily="34" charset="0"/>
            </a:endParaRPr>
          </a:p>
        </p:txBody>
      </p:sp>
      <p:pic>
        <p:nvPicPr>
          <p:cNvPr id="40962" name="Picture 2" descr="Câu chuyện của người lính VNCH trấn giữ Trường Sa đến ngày cuối cùng —  Tiếng Việt"/>
          <p:cNvPicPr>
            <a:picLocks noChangeAspect="1" noChangeArrowheads="1"/>
          </p:cNvPicPr>
          <p:nvPr/>
        </p:nvPicPr>
        <p:blipFill>
          <a:blip r:embed="rId2">
            <a:lum bright="-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0" r="204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11"/>
          <p:cNvSpPr>
            <a:spLocks noChangeArrowheads="1"/>
          </p:cNvSpPr>
          <p:nvPr/>
        </p:nvSpPr>
        <p:spPr bwMode="auto">
          <a:xfrm>
            <a:off x="1295400" y="3086100"/>
            <a:ext cx="1447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i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28003" name="Text Box 26"/>
          <p:cNvSpPr txBox="1">
            <a:spLocks noChangeArrowheads="1"/>
          </p:cNvSpPr>
          <p:nvPr/>
        </p:nvSpPr>
        <p:spPr bwMode="auto">
          <a:xfrm>
            <a:off x="3048000" y="3371850"/>
            <a:ext cx="228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28004" name="Rectangle 15"/>
          <p:cNvSpPr>
            <a:spLocks noChangeArrowheads="1"/>
          </p:cNvSpPr>
          <p:nvPr/>
        </p:nvSpPr>
        <p:spPr bwMode="auto">
          <a:xfrm>
            <a:off x="2514600" y="1847850"/>
            <a:ext cx="190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i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28005" name="Text Box 49"/>
          <p:cNvSpPr txBox="1">
            <a:spLocks noChangeArrowheads="1"/>
          </p:cNvSpPr>
          <p:nvPr/>
        </p:nvSpPr>
        <p:spPr bwMode="auto">
          <a:xfrm>
            <a:off x="2514600" y="1943100"/>
            <a:ext cx="60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sz="1800" b="0">
              <a:latin typeface=".VnTime" pitchFamily="34" charset="0"/>
            </a:endParaRPr>
          </a:p>
        </p:txBody>
      </p:sp>
      <p:pic>
        <p:nvPicPr>
          <p:cNvPr id="44" name="Picture 99" descr="Untitled-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940" r="6667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5029200" y="2514600"/>
            <a:ext cx="1981200" cy="857250"/>
            <a:chOff x="6553200" y="3810000"/>
            <a:chExt cx="1981200" cy="1143000"/>
          </a:xfrm>
        </p:grpSpPr>
        <p:sp>
          <p:nvSpPr>
            <p:cNvPr id="128008" name="AutoShape 16"/>
            <p:cNvSpPr>
              <a:spLocks noChangeArrowheads="1"/>
            </p:cNvSpPr>
            <p:nvPr/>
          </p:nvSpPr>
          <p:spPr bwMode="auto">
            <a:xfrm>
              <a:off x="7086600" y="4419600"/>
              <a:ext cx="1447800" cy="533400"/>
            </a:xfrm>
            <a:prstGeom prst="leftArrow">
              <a:avLst>
                <a:gd name="adj1" fmla="val 50000"/>
                <a:gd name="adj2" fmla="val 44647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chemeClr val="hlink"/>
                </a:buClr>
                <a:buSzPct val="120000"/>
                <a:buFontTx/>
                <a:buNone/>
              </a:pPr>
              <a:r>
                <a:rPr lang="en-US" altLang="en-US" sz="2000">
                  <a:solidFill>
                    <a:srgbClr val="FF0000"/>
                  </a:solidFill>
                  <a:latin typeface="Times New Roman" panose="02020603050405020304" pitchFamily="18" charset="0"/>
                </a:rPr>
                <a:t>Đắk Lắk</a:t>
              </a:r>
            </a:p>
          </p:txBody>
        </p:sp>
        <p:sp>
          <p:nvSpPr>
            <p:cNvPr id="128009" name="AutoShape 15"/>
            <p:cNvSpPr>
              <a:spLocks noChangeArrowheads="1"/>
            </p:cNvSpPr>
            <p:nvPr/>
          </p:nvSpPr>
          <p:spPr bwMode="auto">
            <a:xfrm>
              <a:off x="6553200" y="3810000"/>
              <a:ext cx="1219200" cy="685800"/>
            </a:xfrm>
            <a:prstGeom prst="leftArrow">
              <a:avLst>
                <a:gd name="adj1" fmla="val 50000"/>
                <a:gd name="adj2" fmla="val 44642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chemeClr val="hlink"/>
                </a:buClr>
                <a:buSzPct val="120000"/>
                <a:buFontTx/>
                <a:buNone/>
              </a:pPr>
              <a:r>
                <a:rPr lang="en-US" altLang="en-US" sz="2000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Kon</a:t>
              </a:r>
              <a:r>
                <a:rPr lang="en-US" altLang="en-US" sz="200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Tum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4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9916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7" name="Picture 5" descr="1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99803">
            <a:off x="6572250" y="571500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8" name="Picture 6" descr="1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99803">
            <a:off x="1828800" y="3371850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9" name="Picture 7" descr="1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984724">
            <a:off x="5886450" y="2857500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0" name="Picture 8" descr="1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984724">
            <a:off x="1314450" y="571500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ubtitle 2"/>
          <p:cNvSpPr txBox="1">
            <a:spLocks/>
          </p:cNvSpPr>
          <p:nvPr/>
        </p:nvSpPr>
        <p:spPr bwMode="auto">
          <a:xfrm>
            <a:off x="1900807" y="1823074"/>
            <a:ext cx="50292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altLang="en-US" sz="6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6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6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altLang="en-US" sz="6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 advTm="6224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36"/>
          <p:cNvSpPr/>
          <p:nvPr/>
        </p:nvSpPr>
        <p:spPr>
          <a:xfrm rot="548498">
            <a:off x="392113" y="798513"/>
            <a:ext cx="584200" cy="692150"/>
          </a:xfrm>
          <a:custGeom>
            <a:avLst/>
            <a:gdLst/>
            <a:ahLst/>
            <a:cxnLst/>
            <a:rect l="l" t="t" r="r" b="b"/>
            <a:pathLst>
              <a:path w="44204" h="52293" extrusionOk="0">
                <a:moveTo>
                  <a:pt x="35127" y="1"/>
                </a:moveTo>
                <a:cubicBezTo>
                  <a:pt x="34818" y="1"/>
                  <a:pt x="34509" y="20"/>
                  <a:pt x="34200" y="61"/>
                </a:cubicBezTo>
                <a:cubicBezTo>
                  <a:pt x="33328" y="119"/>
                  <a:pt x="32513" y="352"/>
                  <a:pt x="31699" y="643"/>
                </a:cubicBezTo>
                <a:cubicBezTo>
                  <a:pt x="31350" y="817"/>
                  <a:pt x="31001" y="992"/>
                  <a:pt x="30652" y="1166"/>
                </a:cubicBezTo>
                <a:lnTo>
                  <a:pt x="30129" y="1457"/>
                </a:lnTo>
                <a:lnTo>
                  <a:pt x="29721" y="1748"/>
                </a:lnTo>
                <a:cubicBezTo>
                  <a:pt x="29431" y="1922"/>
                  <a:pt x="29198" y="2155"/>
                  <a:pt x="28965" y="2329"/>
                </a:cubicBezTo>
                <a:lnTo>
                  <a:pt x="28733" y="2620"/>
                </a:lnTo>
                <a:lnTo>
                  <a:pt x="28500" y="2853"/>
                </a:lnTo>
                <a:lnTo>
                  <a:pt x="28093" y="3260"/>
                </a:lnTo>
                <a:lnTo>
                  <a:pt x="12738" y="22046"/>
                </a:lnTo>
                <a:lnTo>
                  <a:pt x="2618" y="34318"/>
                </a:lnTo>
                <a:lnTo>
                  <a:pt x="2153" y="34900"/>
                </a:lnTo>
                <a:lnTo>
                  <a:pt x="1920" y="35191"/>
                </a:lnTo>
                <a:lnTo>
                  <a:pt x="1687" y="35656"/>
                </a:lnTo>
                <a:cubicBezTo>
                  <a:pt x="1513" y="35947"/>
                  <a:pt x="1338" y="36238"/>
                  <a:pt x="1164" y="36587"/>
                </a:cubicBezTo>
                <a:lnTo>
                  <a:pt x="931" y="37168"/>
                </a:lnTo>
                <a:cubicBezTo>
                  <a:pt x="815" y="37401"/>
                  <a:pt x="757" y="37575"/>
                  <a:pt x="699" y="37808"/>
                </a:cubicBezTo>
                <a:cubicBezTo>
                  <a:pt x="175" y="39262"/>
                  <a:pt x="1" y="40832"/>
                  <a:pt x="175" y="42403"/>
                </a:cubicBezTo>
                <a:cubicBezTo>
                  <a:pt x="291" y="43450"/>
                  <a:pt x="524" y="44439"/>
                  <a:pt x="873" y="45427"/>
                </a:cubicBezTo>
                <a:cubicBezTo>
                  <a:pt x="1106" y="45893"/>
                  <a:pt x="1338" y="46300"/>
                  <a:pt x="1571" y="46765"/>
                </a:cubicBezTo>
                <a:lnTo>
                  <a:pt x="1920" y="47347"/>
                </a:lnTo>
                <a:cubicBezTo>
                  <a:pt x="2036" y="47521"/>
                  <a:pt x="2153" y="47696"/>
                  <a:pt x="2269" y="47870"/>
                </a:cubicBezTo>
                <a:cubicBezTo>
                  <a:pt x="2502" y="48161"/>
                  <a:pt x="2734" y="48452"/>
                  <a:pt x="3025" y="48684"/>
                </a:cubicBezTo>
                <a:lnTo>
                  <a:pt x="3316" y="49033"/>
                </a:lnTo>
                <a:lnTo>
                  <a:pt x="3607" y="49324"/>
                </a:lnTo>
                <a:lnTo>
                  <a:pt x="4188" y="49789"/>
                </a:lnTo>
                <a:lnTo>
                  <a:pt x="4770" y="50255"/>
                </a:lnTo>
                <a:lnTo>
                  <a:pt x="5061" y="50487"/>
                </a:lnTo>
                <a:lnTo>
                  <a:pt x="5468" y="50720"/>
                </a:lnTo>
                <a:cubicBezTo>
                  <a:pt x="5759" y="50894"/>
                  <a:pt x="6108" y="51069"/>
                  <a:pt x="6457" y="51243"/>
                </a:cubicBezTo>
                <a:lnTo>
                  <a:pt x="7038" y="51476"/>
                </a:lnTo>
                <a:lnTo>
                  <a:pt x="7620" y="51709"/>
                </a:lnTo>
                <a:cubicBezTo>
                  <a:pt x="8085" y="51883"/>
                  <a:pt x="8609" y="52000"/>
                  <a:pt x="9074" y="52116"/>
                </a:cubicBezTo>
                <a:cubicBezTo>
                  <a:pt x="9750" y="52229"/>
                  <a:pt x="10426" y="52293"/>
                  <a:pt x="11102" y="52293"/>
                </a:cubicBezTo>
                <a:cubicBezTo>
                  <a:pt x="11473" y="52293"/>
                  <a:pt x="11844" y="52273"/>
                  <a:pt x="12215" y="52232"/>
                </a:cubicBezTo>
                <a:cubicBezTo>
                  <a:pt x="13262" y="52116"/>
                  <a:pt x="14309" y="51883"/>
                  <a:pt x="15297" y="51534"/>
                </a:cubicBezTo>
                <a:cubicBezTo>
                  <a:pt x="15704" y="51302"/>
                  <a:pt x="16170" y="51127"/>
                  <a:pt x="16577" y="50894"/>
                </a:cubicBezTo>
                <a:lnTo>
                  <a:pt x="17158" y="50545"/>
                </a:lnTo>
                <a:lnTo>
                  <a:pt x="17682" y="50138"/>
                </a:lnTo>
                <a:cubicBezTo>
                  <a:pt x="17973" y="49906"/>
                  <a:pt x="18264" y="49673"/>
                  <a:pt x="18554" y="49440"/>
                </a:cubicBezTo>
                <a:lnTo>
                  <a:pt x="18671" y="49266"/>
                </a:lnTo>
                <a:lnTo>
                  <a:pt x="18671" y="45253"/>
                </a:lnTo>
                <a:lnTo>
                  <a:pt x="17566" y="46590"/>
                </a:lnTo>
                <a:lnTo>
                  <a:pt x="17217" y="46998"/>
                </a:lnTo>
                <a:cubicBezTo>
                  <a:pt x="17158" y="47056"/>
                  <a:pt x="17042" y="47172"/>
                  <a:pt x="16984" y="47230"/>
                </a:cubicBezTo>
                <a:cubicBezTo>
                  <a:pt x="16926" y="47288"/>
                  <a:pt x="16810" y="47405"/>
                  <a:pt x="16751" y="47463"/>
                </a:cubicBezTo>
                <a:cubicBezTo>
                  <a:pt x="16519" y="47637"/>
                  <a:pt x="16286" y="47812"/>
                  <a:pt x="16053" y="47986"/>
                </a:cubicBezTo>
                <a:lnTo>
                  <a:pt x="15704" y="48277"/>
                </a:lnTo>
                <a:lnTo>
                  <a:pt x="15239" y="48510"/>
                </a:lnTo>
                <a:cubicBezTo>
                  <a:pt x="14948" y="48742"/>
                  <a:pt x="14599" y="48859"/>
                  <a:pt x="14250" y="49033"/>
                </a:cubicBezTo>
                <a:cubicBezTo>
                  <a:pt x="13494" y="49324"/>
                  <a:pt x="12738" y="49499"/>
                  <a:pt x="11924" y="49615"/>
                </a:cubicBezTo>
                <a:cubicBezTo>
                  <a:pt x="11721" y="49630"/>
                  <a:pt x="11515" y="49638"/>
                  <a:pt x="11305" y="49638"/>
                </a:cubicBezTo>
                <a:cubicBezTo>
                  <a:pt x="10731" y="49638"/>
                  <a:pt x="10135" y="49584"/>
                  <a:pt x="9539" y="49499"/>
                </a:cubicBezTo>
                <a:cubicBezTo>
                  <a:pt x="9190" y="49382"/>
                  <a:pt x="8841" y="49324"/>
                  <a:pt x="8492" y="49208"/>
                </a:cubicBezTo>
                <a:lnTo>
                  <a:pt x="8027" y="49033"/>
                </a:lnTo>
                <a:lnTo>
                  <a:pt x="7562" y="48801"/>
                </a:lnTo>
                <a:cubicBezTo>
                  <a:pt x="7329" y="48684"/>
                  <a:pt x="7096" y="48568"/>
                  <a:pt x="6864" y="48452"/>
                </a:cubicBezTo>
                <a:lnTo>
                  <a:pt x="6515" y="48219"/>
                </a:lnTo>
                <a:lnTo>
                  <a:pt x="6282" y="48045"/>
                </a:lnTo>
                <a:lnTo>
                  <a:pt x="5875" y="47754"/>
                </a:lnTo>
                <a:lnTo>
                  <a:pt x="5410" y="47347"/>
                </a:lnTo>
                <a:lnTo>
                  <a:pt x="5235" y="47172"/>
                </a:lnTo>
                <a:lnTo>
                  <a:pt x="5003" y="46881"/>
                </a:lnTo>
                <a:cubicBezTo>
                  <a:pt x="4770" y="46707"/>
                  <a:pt x="4595" y="46474"/>
                  <a:pt x="4421" y="46242"/>
                </a:cubicBezTo>
                <a:cubicBezTo>
                  <a:pt x="4363" y="46125"/>
                  <a:pt x="4247" y="46009"/>
                  <a:pt x="4188" y="45893"/>
                </a:cubicBezTo>
                <a:lnTo>
                  <a:pt x="3898" y="45427"/>
                </a:lnTo>
                <a:cubicBezTo>
                  <a:pt x="3723" y="45078"/>
                  <a:pt x="3549" y="44787"/>
                  <a:pt x="3432" y="44439"/>
                </a:cubicBezTo>
                <a:cubicBezTo>
                  <a:pt x="2792" y="42926"/>
                  <a:pt x="2618" y="41298"/>
                  <a:pt x="2967" y="39727"/>
                </a:cubicBezTo>
                <a:cubicBezTo>
                  <a:pt x="3025" y="39378"/>
                  <a:pt x="3141" y="39029"/>
                  <a:pt x="3258" y="38680"/>
                </a:cubicBezTo>
                <a:cubicBezTo>
                  <a:pt x="3316" y="38506"/>
                  <a:pt x="3374" y="38332"/>
                  <a:pt x="3432" y="38157"/>
                </a:cubicBezTo>
                <a:cubicBezTo>
                  <a:pt x="3490" y="38041"/>
                  <a:pt x="3549" y="37866"/>
                  <a:pt x="3607" y="37750"/>
                </a:cubicBezTo>
                <a:cubicBezTo>
                  <a:pt x="3723" y="37517"/>
                  <a:pt x="3839" y="37226"/>
                  <a:pt x="4014" y="36994"/>
                </a:cubicBezTo>
                <a:cubicBezTo>
                  <a:pt x="4072" y="36936"/>
                  <a:pt x="4130" y="36819"/>
                  <a:pt x="4188" y="36703"/>
                </a:cubicBezTo>
                <a:lnTo>
                  <a:pt x="4363" y="36470"/>
                </a:lnTo>
                <a:lnTo>
                  <a:pt x="4712" y="36005"/>
                </a:lnTo>
                <a:lnTo>
                  <a:pt x="14774" y="23733"/>
                </a:lnTo>
                <a:lnTo>
                  <a:pt x="30187" y="5005"/>
                </a:lnTo>
                <a:lnTo>
                  <a:pt x="30478" y="4656"/>
                </a:lnTo>
                <a:lnTo>
                  <a:pt x="30594" y="4481"/>
                </a:lnTo>
                <a:lnTo>
                  <a:pt x="30827" y="4365"/>
                </a:lnTo>
                <a:cubicBezTo>
                  <a:pt x="30943" y="4191"/>
                  <a:pt x="31117" y="4074"/>
                  <a:pt x="31292" y="3958"/>
                </a:cubicBezTo>
                <a:lnTo>
                  <a:pt x="31583" y="3725"/>
                </a:lnTo>
                <a:lnTo>
                  <a:pt x="31932" y="3551"/>
                </a:lnTo>
                <a:cubicBezTo>
                  <a:pt x="32164" y="3435"/>
                  <a:pt x="32397" y="3260"/>
                  <a:pt x="32688" y="3144"/>
                </a:cubicBezTo>
                <a:cubicBezTo>
                  <a:pt x="33211" y="2969"/>
                  <a:pt x="33851" y="2795"/>
                  <a:pt x="34433" y="2737"/>
                </a:cubicBezTo>
                <a:cubicBezTo>
                  <a:pt x="34620" y="2720"/>
                  <a:pt x="34802" y="2713"/>
                  <a:pt x="34983" y="2713"/>
                </a:cubicBezTo>
                <a:cubicBezTo>
                  <a:pt x="35418" y="2713"/>
                  <a:pt x="35841" y="2754"/>
                  <a:pt x="36294" y="2795"/>
                </a:cubicBezTo>
                <a:cubicBezTo>
                  <a:pt x="36526" y="2853"/>
                  <a:pt x="36817" y="2969"/>
                  <a:pt x="37108" y="3027"/>
                </a:cubicBezTo>
                <a:lnTo>
                  <a:pt x="37457" y="3144"/>
                </a:lnTo>
                <a:lnTo>
                  <a:pt x="37806" y="3318"/>
                </a:lnTo>
                <a:cubicBezTo>
                  <a:pt x="37980" y="3435"/>
                  <a:pt x="38155" y="3493"/>
                  <a:pt x="38388" y="3609"/>
                </a:cubicBezTo>
                <a:lnTo>
                  <a:pt x="38620" y="3784"/>
                </a:lnTo>
                <a:lnTo>
                  <a:pt x="38795" y="3900"/>
                </a:lnTo>
                <a:lnTo>
                  <a:pt x="39144" y="4132"/>
                </a:lnTo>
                <a:lnTo>
                  <a:pt x="39435" y="4481"/>
                </a:lnTo>
                <a:lnTo>
                  <a:pt x="39609" y="4598"/>
                </a:lnTo>
                <a:lnTo>
                  <a:pt x="39783" y="4830"/>
                </a:lnTo>
                <a:cubicBezTo>
                  <a:pt x="39958" y="4947"/>
                  <a:pt x="40074" y="5121"/>
                  <a:pt x="40191" y="5296"/>
                </a:cubicBezTo>
                <a:lnTo>
                  <a:pt x="40423" y="5587"/>
                </a:lnTo>
                <a:lnTo>
                  <a:pt x="40598" y="5935"/>
                </a:lnTo>
                <a:cubicBezTo>
                  <a:pt x="40772" y="6168"/>
                  <a:pt x="40889" y="6401"/>
                  <a:pt x="41005" y="6633"/>
                </a:cubicBezTo>
                <a:cubicBezTo>
                  <a:pt x="41179" y="7215"/>
                  <a:pt x="41354" y="7855"/>
                  <a:pt x="41412" y="8436"/>
                </a:cubicBezTo>
                <a:cubicBezTo>
                  <a:pt x="41470" y="9076"/>
                  <a:pt x="41470" y="9658"/>
                  <a:pt x="41354" y="10298"/>
                </a:cubicBezTo>
                <a:cubicBezTo>
                  <a:pt x="41296" y="10530"/>
                  <a:pt x="41179" y="10821"/>
                  <a:pt x="41121" y="11112"/>
                </a:cubicBezTo>
                <a:lnTo>
                  <a:pt x="41005" y="11461"/>
                </a:lnTo>
                <a:lnTo>
                  <a:pt x="40830" y="11810"/>
                </a:lnTo>
                <a:cubicBezTo>
                  <a:pt x="40772" y="11984"/>
                  <a:pt x="40656" y="12159"/>
                  <a:pt x="40540" y="12333"/>
                </a:cubicBezTo>
                <a:lnTo>
                  <a:pt x="40423" y="12566"/>
                </a:lnTo>
                <a:lnTo>
                  <a:pt x="40249" y="12740"/>
                </a:lnTo>
                <a:lnTo>
                  <a:pt x="40016" y="13089"/>
                </a:lnTo>
                <a:lnTo>
                  <a:pt x="15763" y="42635"/>
                </a:lnTo>
                <a:lnTo>
                  <a:pt x="15588" y="42868"/>
                </a:lnTo>
                <a:cubicBezTo>
                  <a:pt x="15472" y="42926"/>
                  <a:pt x="15414" y="43043"/>
                  <a:pt x="15297" y="43101"/>
                </a:cubicBezTo>
                <a:cubicBezTo>
                  <a:pt x="15239" y="43217"/>
                  <a:pt x="15123" y="43275"/>
                  <a:pt x="15006" y="43392"/>
                </a:cubicBezTo>
                <a:cubicBezTo>
                  <a:pt x="14658" y="43566"/>
                  <a:pt x="14367" y="43799"/>
                  <a:pt x="14018" y="43915"/>
                </a:cubicBezTo>
                <a:cubicBezTo>
                  <a:pt x="13611" y="44090"/>
                  <a:pt x="13203" y="44148"/>
                  <a:pt x="12796" y="44206"/>
                </a:cubicBezTo>
                <a:cubicBezTo>
                  <a:pt x="12604" y="44230"/>
                  <a:pt x="12421" y="44244"/>
                  <a:pt x="12244" y="44244"/>
                </a:cubicBezTo>
                <a:cubicBezTo>
                  <a:pt x="11994" y="44244"/>
                  <a:pt x="11755" y="44216"/>
                  <a:pt x="11517" y="44148"/>
                </a:cubicBezTo>
                <a:cubicBezTo>
                  <a:pt x="11168" y="44090"/>
                  <a:pt x="10819" y="43973"/>
                  <a:pt x="10470" y="43799"/>
                </a:cubicBezTo>
                <a:cubicBezTo>
                  <a:pt x="10354" y="43741"/>
                  <a:pt x="10179" y="43682"/>
                  <a:pt x="10063" y="43624"/>
                </a:cubicBezTo>
                <a:cubicBezTo>
                  <a:pt x="9946" y="43566"/>
                  <a:pt x="9888" y="43508"/>
                  <a:pt x="9772" y="43392"/>
                </a:cubicBezTo>
                <a:lnTo>
                  <a:pt x="9597" y="43275"/>
                </a:lnTo>
                <a:lnTo>
                  <a:pt x="9365" y="43043"/>
                </a:lnTo>
                <a:cubicBezTo>
                  <a:pt x="9248" y="42984"/>
                  <a:pt x="9190" y="42868"/>
                  <a:pt x="9132" y="42810"/>
                </a:cubicBezTo>
                <a:cubicBezTo>
                  <a:pt x="9016" y="42694"/>
                  <a:pt x="8899" y="42577"/>
                  <a:pt x="8841" y="42461"/>
                </a:cubicBezTo>
                <a:cubicBezTo>
                  <a:pt x="8609" y="42170"/>
                  <a:pt x="8434" y="41821"/>
                  <a:pt x="8260" y="41472"/>
                </a:cubicBezTo>
                <a:cubicBezTo>
                  <a:pt x="8143" y="41123"/>
                  <a:pt x="8027" y="40658"/>
                  <a:pt x="7969" y="40251"/>
                </a:cubicBezTo>
                <a:cubicBezTo>
                  <a:pt x="7969" y="39844"/>
                  <a:pt x="7969" y="39437"/>
                  <a:pt x="8027" y="38971"/>
                </a:cubicBezTo>
                <a:cubicBezTo>
                  <a:pt x="8085" y="38622"/>
                  <a:pt x="8202" y="38273"/>
                  <a:pt x="8376" y="37924"/>
                </a:cubicBezTo>
                <a:cubicBezTo>
                  <a:pt x="8434" y="37808"/>
                  <a:pt x="8492" y="37692"/>
                  <a:pt x="8609" y="37575"/>
                </a:cubicBezTo>
                <a:cubicBezTo>
                  <a:pt x="8667" y="37459"/>
                  <a:pt x="8725" y="37343"/>
                  <a:pt x="8783" y="37285"/>
                </a:cubicBezTo>
                <a:lnTo>
                  <a:pt x="8958" y="36994"/>
                </a:lnTo>
                <a:lnTo>
                  <a:pt x="27395" y="14543"/>
                </a:lnTo>
                <a:cubicBezTo>
                  <a:pt x="27860" y="13962"/>
                  <a:pt x="27802" y="13148"/>
                  <a:pt x="27221" y="12682"/>
                </a:cubicBezTo>
                <a:lnTo>
                  <a:pt x="27162" y="12682"/>
                </a:lnTo>
                <a:cubicBezTo>
                  <a:pt x="26939" y="12483"/>
                  <a:pt x="26662" y="12391"/>
                  <a:pt x="26382" y="12391"/>
                </a:cubicBezTo>
                <a:cubicBezTo>
                  <a:pt x="26007" y="12391"/>
                  <a:pt x="25626" y="12557"/>
                  <a:pt x="25359" y="12857"/>
                </a:cubicBezTo>
                <a:lnTo>
                  <a:pt x="6864" y="35307"/>
                </a:lnTo>
                <a:lnTo>
                  <a:pt x="6573" y="35714"/>
                </a:lnTo>
                <a:cubicBezTo>
                  <a:pt x="6457" y="35831"/>
                  <a:pt x="6340" y="36005"/>
                  <a:pt x="6282" y="36180"/>
                </a:cubicBezTo>
                <a:cubicBezTo>
                  <a:pt x="6166" y="36354"/>
                  <a:pt x="6050" y="36587"/>
                  <a:pt x="5933" y="36819"/>
                </a:cubicBezTo>
                <a:cubicBezTo>
                  <a:pt x="5701" y="37343"/>
                  <a:pt x="5468" y="37866"/>
                  <a:pt x="5352" y="38506"/>
                </a:cubicBezTo>
                <a:cubicBezTo>
                  <a:pt x="5235" y="39146"/>
                  <a:pt x="5235" y="39844"/>
                  <a:pt x="5293" y="40542"/>
                </a:cubicBezTo>
                <a:cubicBezTo>
                  <a:pt x="5352" y="41181"/>
                  <a:pt x="5526" y="41879"/>
                  <a:pt x="5759" y="42519"/>
                </a:cubicBezTo>
                <a:cubicBezTo>
                  <a:pt x="5991" y="43043"/>
                  <a:pt x="6282" y="43566"/>
                  <a:pt x="6689" y="44031"/>
                </a:cubicBezTo>
                <a:cubicBezTo>
                  <a:pt x="6806" y="44264"/>
                  <a:pt x="6922" y="44439"/>
                  <a:pt x="7096" y="44613"/>
                </a:cubicBezTo>
                <a:cubicBezTo>
                  <a:pt x="7213" y="44729"/>
                  <a:pt x="7329" y="44846"/>
                  <a:pt x="7504" y="44962"/>
                </a:cubicBezTo>
                <a:lnTo>
                  <a:pt x="7853" y="45311"/>
                </a:lnTo>
                <a:lnTo>
                  <a:pt x="8202" y="45602"/>
                </a:lnTo>
                <a:cubicBezTo>
                  <a:pt x="8376" y="45718"/>
                  <a:pt x="8550" y="45776"/>
                  <a:pt x="8667" y="45893"/>
                </a:cubicBezTo>
                <a:cubicBezTo>
                  <a:pt x="8899" y="46009"/>
                  <a:pt x="9074" y="46125"/>
                  <a:pt x="9307" y="46242"/>
                </a:cubicBezTo>
                <a:cubicBezTo>
                  <a:pt x="9830" y="46474"/>
                  <a:pt x="10412" y="46649"/>
                  <a:pt x="10993" y="46765"/>
                </a:cubicBezTo>
                <a:cubicBezTo>
                  <a:pt x="11504" y="46850"/>
                  <a:pt x="11984" y="46904"/>
                  <a:pt x="12478" y="46904"/>
                </a:cubicBezTo>
                <a:cubicBezTo>
                  <a:pt x="12659" y="46904"/>
                  <a:pt x="12842" y="46897"/>
                  <a:pt x="13029" y="46881"/>
                </a:cubicBezTo>
                <a:cubicBezTo>
                  <a:pt x="13727" y="46823"/>
                  <a:pt x="14367" y="46649"/>
                  <a:pt x="15006" y="46416"/>
                </a:cubicBezTo>
                <a:cubicBezTo>
                  <a:pt x="15588" y="46183"/>
                  <a:pt x="16112" y="45893"/>
                  <a:pt x="16577" y="45544"/>
                </a:cubicBezTo>
                <a:cubicBezTo>
                  <a:pt x="16751" y="45369"/>
                  <a:pt x="16926" y="45253"/>
                  <a:pt x="17100" y="45078"/>
                </a:cubicBezTo>
                <a:cubicBezTo>
                  <a:pt x="17275" y="44962"/>
                  <a:pt x="17391" y="44846"/>
                  <a:pt x="17507" y="44671"/>
                </a:cubicBezTo>
                <a:lnTo>
                  <a:pt x="17856" y="44322"/>
                </a:lnTo>
                <a:lnTo>
                  <a:pt x="42110" y="14834"/>
                </a:lnTo>
                <a:lnTo>
                  <a:pt x="42459" y="14311"/>
                </a:lnTo>
                <a:lnTo>
                  <a:pt x="42633" y="14078"/>
                </a:lnTo>
                <a:lnTo>
                  <a:pt x="42866" y="13729"/>
                </a:lnTo>
                <a:cubicBezTo>
                  <a:pt x="42982" y="13497"/>
                  <a:pt x="43157" y="13206"/>
                  <a:pt x="43273" y="12915"/>
                </a:cubicBezTo>
                <a:cubicBezTo>
                  <a:pt x="43331" y="12799"/>
                  <a:pt x="43390" y="12624"/>
                  <a:pt x="43506" y="12450"/>
                </a:cubicBezTo>
                <a:lnTo>
                  <a:pt x="43680" y="11926"/>
                </a:lnTo>
                <a:cubicBezTo>
                  <a:pt x="43797" y="11577"/>
                  <a:pt x="43855" y="11228"/>
                  <a:pt x="43971" y="10763"/>
                </a:cubicBezTo>
                <a:cubicBezTo>
                  <a:pt x="44146" y="9890"/>
                  <a:pt x="44204" y="9018"/>
                  <a:pt x="44087" y="8204"/>
                </a:cubicBezTo>
                <a:cubicBezTo>
                  <a:pt x="44029" y="7331"/>
                  <a:pt x="43797" y="6459"/>
                  <a:pt x="43506" y="5645"/>
                </a:cubicBezTo>
                <a:cubicBezTo>
                  <a:pt x="43331" y="5296"/>
                  <a:pt x="43157" y="4947"/>
                  <a:pt x="42924" y="4598"/>
                </a:cubicBezTo>
                <a:lnTo>
                  <a:pt x="42692" y="4074"/>
                </a:lnTo>
                <a:cubicBezTo>
                  <a:pt x="42575" y="3958"/>
                  <a:pt x="42459" y="3784"/>
                  <a:pt x="42343" y="3667"/>
                </a:cubicBezTo>
                <a:cubicBezTo>
                  <a:pt x="42168" y="3435"/>
                  <a:pt x="41994" y="3202"/>
                  <a:pt x="41761" y="2969"/>
                </a:cubicBezTo>
                <a:lnTo>
                  <a:pt x="41587" y="2678"/>
                </a:lnTo>
                <a:lnTo>
                  <a:pt x="41354" y="2446"/>
                </a:lnTo>
                <a:lnTo>
                  <a:pt x="40830" y="2039"/>
                </a:lnTo>
                <a:lnTo>
                  <a:pt x="40365" y="1690"/>
                </a:lnTo>
                <a:lnTo>
                  <a:pt x="40132" y="1515"/>
                </a:lnTo>
                <a:lnTo>
                  <a:pt x="39783" y="1283"/>
                </a:lnTo>
                <a:cubicBezTo>
                  <a:pt x="39493" y="1166"/>
                  <a:pt x="39260" y="992"/>
                  <a:pt x="38969" y="875"/>
                </a:cubicBezTo>
                <a:lnTo>
                  <a:pt x="38504" y="643"/>
                </a:lnTo>
                <a:lnTo>
                  <a:pt x="37980" y="468"/>
                </a:lnTo>
                <a:cubicBezTo>
                  <a:pt x="37632" y="352"/>
                  <a:pt x="37224" y="294"/>
                  <a:pt x="36817" y="177"/>
                </a:cubicBezTo>
                <a:cubicBezTo>
                  <a:pt x="36254" y="65"/>
                  <a:pt x="35690" y="1"/>
                  <a:pt x="351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783F04">
                <a:alpha val="56000"/>
              </a:srgbClr>
            </a:outerShdw>
          </a:effectLst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400" b="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075" name="Text Box 6"/>
          <p:cNvSpPr txBox="1">
            <a:spLocks noChangeArrowheads="1"/>
          </p:cNvSpPr>
          <p:nvPr/>
        </p:nvSpPr>
        <p:spPr bwMode="auto">
          <a:xfrm>
            <a:off x="3810000" y="-42863"/>
            <a:ext cx="1219200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0">
                <a:solidFill>
                  <a:srgbClr val="0404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970213" y="236538"/>
            <a:ext cx="3276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Ở BÊN BÁC HỒ</a:t>
            </a:r>
          </a:p>
        </p:txBody>
      </p:sp>
      <p:sp>
        <p:nvSpPr>
          <p:cNvPr id="131077" name="Text Box 7"/>
          <p:cNvSpPr txBox="1">
            <a:spLocks noChangeArrowheads="1"/>
          </p:cNvSpPr>
          <p:nvPr/>
        </p:nvSpPr>
        <p:spPr bwMode="auto">
          <a:xfrm>
            <a:off x="1066800" y="636588"/>
            <a:ext cx="33528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Nga đi bộ đội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lâu quá là lâu !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 chú, Nga thường nhắc: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Chú bây giờ ở đâu ?</a:t>
            </a:r>
          </a:p>
        </p:txBody>
      </p:sp>
      <p:sp>
        <p:nvSpPr>
          <p:cNvPr id="131078" name="Text Box 8"/>
          <p:cNvSpPr txBox="1">
            <a:spLocks noChangeArrowheads="1"/>
          </p:cNvSpPr>
          <p:nvPr/>
        </p:nvSpPr>
        <p:spPr bwMode="auto">
          <a:xfrm>
            <a:off x="5257800" y="555625"/>
            <a:ext cx="3581400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ở đâu, ở đâu ?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Sơn dài dằng dặc ?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Sa đảo nổi, chìm ?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Kon Tum, Đắk Lắk ?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84213" y="3051175"/>
            <a:ext cx="7543800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sz="2000" b="0" i="1"/>
              <a:t>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Câu 1. Những câu nào cho thấy Nga rất mong nhớ chú?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143000" y="1522413"/>
            <a:ext cx="2057400" cy="95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371600" y="2509838"/>
            <a:ext cx="2057400" cy="111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334000" y="954088"/>
            <a:ext cx="2057400" cy="111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36"/>
          <p:cNvSpPr/>
          <p:nvPr/>
        </p:nvSpPr>
        <p:spPr>
          <a:xfrm rot="548498">
            <a:off x="392113" y="798513"/>
            <a:ext cx="584200" cy="692150"/>
          </a:xfrm>
          <a:custGeom>
            <a:avLst/>
            <a:gdLst/>
            <a:ahLst/>
            <a:cxnLst/>
            <a:rect l="l" t="t" r="r" b="b"/>
            <a:pathLst>
              <a:path w="44204" h="52293" extrusionOk="0">
                <a:moveTo>
                  <a:pt x="35127" y="1"/>
                </a:moveTo>
                <a:cubicBezTo>
                  <a:pt x="34818" y="1"/>
                  <a:pt x="34509" y="20"/>
                  <a:pt x="34200" y="61"/>
                </a:cubicBezTo>
                <a:cubicBezTo>
                  <a:pt x="33328" y="119"/>
                  <a:pt x="32513" y="352"/>
                  <a:pt x="31699" y="643"/>
                </a:cubicBezTo>
                <a:cubicBezTo>
                  <a:pt x="31350" y="817"/>
                  <a:pt x="31001" y="992"/>
                  <a:pt x="30652" y="1166"/>
                </a:cubicBezTo>
                <a:lnTo>
                  <a:pt x="30129" y="1457"/>
                </a:lnTo>
                <a:lnTo>
                  <a:pt x="29721" y="1748"/>
                </a:lnTo>
                <a:cubicBezTo>
                  <a:pt x="29431" y="1922"/>
                  <a:pt x="29198" y="2155"/>
                  <a:pt x="28965" y="2329"/>
                </a:cubicBezTo>
                <a:lnTo>
                  <a:pt x="28733" y="2620"/>
                </a:lnTo>
                <a:lnTo>
                  <a:pt x="28500" y="2853"/>
                </a:lnTo>
                <a:lnTo>
                  <a:pt x="28093" y="3260"/>
                </a:lnTo>
                <a:lnTo>
                  <a:pt x="12738" y="22046"/>
                </a:lnTo>
                <a:lnTo>
                  <a:pt x="2618" y="34318"/>
                </a:lnTo>
                <a:lnTo>
                  <a:pt x="2153" y="34900"/>
                </a:lnTo>
                <a:lnTo>
                  <a:pt x="1920" y="35191"/>
                </a:lnTo>
                <a:lnTo>
                  <a:pt x="1687" y="35656"/>
                </a:lnTo>
                <a:cubicBezTo>
                  <a:pt x="1513" y="35947"/>
                  <a:pt x="1338" y="36238"/>
                  <a:pt x="1164" y="36587"/>
                </a:cubicBezTo>
                <a:lnTo>
                  <a:pt x="931" y="37168"/>
                </a:lnTo>
                <a:cubicBezTo>
                  <a:pt x="815" y="37401"/>
                  <a:pt x="757" y="37575"/>
                  <a:pt x="699" y="37808"/>
                </a:cubicBezTo>
                <a:cubicBezTo>
                  <a:pt x="175" y="39262"/>
                  <a:pt x="1" y="40832"/>
                  <a:pt x="175" y="42403"/>
                </a:cubicBezTo>
                <a:cubicBezTo>
                  <a:pt x="291" y="43450"/>
                  <a:pt x="524" y="44439"/>
                  <a:pt x="873" y="45427"/>
                </a:cubicBezTo>
                <a:cubicBezTo>
                  <a:pt x="1106" y="45893"/>
                  <a:pt x="1338" y="46300"/>
                  <a:pt x="1571" y="46765"/>
                </a:cubicBezTo>
                <a:lnTo>
                  <a:pt x="1920" y="47347"/>
                </a:lnTo>
                <a:cubicBezTo>
                  <a:pt x="2036" y="47521"/>
                  <a:pt x="2153" y="47696"/>
                  <a:pt x="2269" y="47870"/>
                </a:cubicBezTo>
                <a:cubicBezTo>
                  <a:pt x="2502" y="48161"/>
                  <a:pt x="2734" y="48452"/>
                  <a:pt x="3025" y="48684"/>
                </a:cubicBezTo>
                <a:lnTo>
                  <a:pt x="3316" y="49033"/>
                </a:lnTo>
                <a:lnTo>
                  <a:pt x="3607" y="49324"/>
                </a:lnTo>
                <a:lnTo>
                  <a:pt x="4188" y="49789"/>
                </a:lnTo>
                <a:lnTo>
                  <a:pt x="4770" y="50255"/>
                </a:lnTo>
                <a:lnTo>
                  <a:pt x="5061" y="50487"/>
                </a:lnTo>
                <a:lnTo>
                  <a:pt x="5468" y="50720"/>
                </a:lnTo>
                <a:cubicBezTo>
                  <a:pt x="5759" y="50894"/>
                  <a:pt x="6108" y="51069"/>
                  <a:pt x="6457" y="51243"/>
                </a:cubicBezTo>
                <a:lnTo>
                  <a:pt x="7038" y="51476"/>
                </a:lnTo>
                <a:lnTo>
                  <a:pt x="7620" y="51709"/>
                </a:lnTo>
                <a:cubicBezTo>
                  <a:pt x="8085" y="51883"/>
                  <a:pt x="8609" y="52000"/>
                  <a:pt x="9074" y="52116"/>
                </a:cubicBezTo>
                <a:cubicBezTo>
                  <a:pt x="9750" y="52229"/>
                  <a:pt x="10426" y="52293"/>
                  <a:pt x="11102" y="52293"/>
                </a:cubicBezTo>
                <a:cubicBezTo>
                  <a:pt x="11473" y="52293"/>
                  <a:pt x="11844" y="52273"/>
                  <a:pt x="12215" y="52232"/>
                </a:cubicBezTo>
                <a:cubicBezTo>
                  <a:pt x="13262" y="52116"/>
                  <a:pt x="14309" y="51883"/>
                  <a:pt x="15297" y="51534"/>
                </a:cubicBezTo>
                <a:cubicBezTo>
                  <a:pt x="15704" y="51302"/>
                  <a:pt x="16170" y="51127"/>
                  <a:pt x="16577" y="50894"/>
                </a:cubicBezTo>
                <a:lnTo>
                  <a:pt x="17158" y="50545"/>
                </a:lnTo>
                <a:lnTo>
                  <a:pt x="17682" y="50138"/>
                </a:lnTo>
                <a:cubicBezTo>
                  <a:pt x="17973" y="49906"/>
                  <a:pt x="18264" y="49673"/>
                  <a:pt x="18554" y="49440"/>
                </a:cubicBezTo>
                <a:lnTo>
                  <a:pt x="18671" y="49266"/>
                </a:lnTo>
                <a:lnTo>
                  <a:pt x="18671" y="45253"/>
                </a:lnTo>
                <a:lnTo>
                  <a:pt x="17566" y="46590"/>
                </a:lnTo>
                <a:lnTo>
                  <a:pt x="17217" y="46998"/>
                </a:lnTo>
                <a:cubicBezTo>
                  <a:pt x="17158" y="47056"/>
                  <a:pt x="17042" y="47172"/>
                  <a:pt x="16984" y="47230"/>
                </a:cubicBezTo>
                <a:cubicBezTo>
                  <a:pt x="16926" y="47288"/>
                  <a:pt x="16810" y="47405"/>
                  <a:pt x="16751" y="47463"/>
                </a:cubicBezTo>
                <a:cubicBezTo>
                  <a:pt x="16519" y="47637"/>
                  <a:pt x="16286" y="47812"/>
                  <a:pt x="16053" y="47986"/>
                </a:cubicBezTo>
                <a:lnTo>
                  <a:pt x="15704" y="48277"/>
                </a:lnTo>
                <a:lnTo>
                  <a:pt x="15239" y="48510"/>
                </a:lnTo>
                <a:cubicBezTo>
                  <a:pt x="14948" y="48742"/>
                  <a:pt x="14599" y="48859"/>
                  <a:pt x="14250" y="49033"/>
                </a:cubicBezTo>
                <a:cubicBezTo>
                  <a:pt x="13494" y="49324"/>
                  <a:pt x="12738" y="49499"/>
                  <a:pt x="11924" y="49615"/>
                </a:cubicBezTo>
                <a:cubicBezTo>
                  <a:pt x="11721" y="49630"/>
                  <a:pt x="11515" y="49638"/>
                  <a:pt x="11305" y="49638"/>
                </a:cubicBezTo>
                <a:cubicBezTo>
                  <a:pt x="10731" y="49638"/>
                  <a:pt x="10135" y="49584"/>
                  <a:pt x="9539" y="49499"/>
                </a:cubicBezTo>
                <a:cubicBezTo>
                  <a:pt x="9190" y="49382"/>
                  <a:pt x="8841" y="49324"/>
                  <a:pt x="8492" y="49208"/>
                </a:cubicBezTo>
                <a:lnTo>
                  <a:pt x="8027" y="49033"/>
                </a:lnTo>
                <a:lnTo>
                  <a:pt x="7562" y="48801"/>
                </a:lnTo>
                <a:cubicBezTo>
                  <a:pt x="7329" y="48684"/>
                  <a:pt x="7096" y="48568"/>
                  <a:pt x="6864" y="48452"/>
                </a:cubicBezTo>
                <a:lnTo>
                  <a:pt x="6515" y="48219"/>
                </a:lnTo>
                <a:lnTo>
                  <a:pt x="6282" y="48045"/>
                </a:lnTo>
                <a:lnTo>
                  <a:pt x="5875" y="47754"/>
                </a:lnTo>
                <a:lnTo>
                  <a:pt x="5410" y="47347"/>
                </a:lnTo>
                <a:lnTo>
                  <a:pt x="5235" y="47172"/>
                </a:lnTo>
                <a:lnTo>
                  <a:pt x="5003" y="46881"/>
                </a:lnTo>
                <a:cubicBezTo>
                  <a:pt x="4770" y="46707"/>
                  <a:pt x="4595" y="46474"/>
                  <a:pt x="4421" y="46242"/>
                </a:cubicBezTo>
                <a:cubicBezTo>
                  <a:pt x="4363" y="46125"/>
                  <a:pt x="4247" y="46009"/>
                  <a:pt x="4188" y="45893"/>
                </a:cubicBezTo>
                <a:lnTo>
                  <a:pt x="3898" y="45427"/>
                </a:lnTo>
                <a:cubicBezTo>
                  <a:pt x="3723" y="45078"/>
                  <a:pt x="3549" y="44787"/>
                  <a:pt x="3432" y="44439"/>
                </a:cubicBezTo>
                <a:cubicBezTo>
                  <a:pt x="2792" y="42926"/>
                  <a:pt x="2618" y="41298"/>
                  <a:pt x="2967" y="39727"/>
                </a:cubicBezTo>
                <a:cubicBezTo>
                  <a:pt x="3025" y="39378"/>
                  <a:pt x="3141" y="39029"/>
                  <a:pt x="3258" y="38680"/>
                </a:cubicBezTo>
                <a:cubicBezTo>
                  <a:pt x="3316" y="38506"/>
                  <a:pt x="3374" y="38332"/>
                  <a:pt x="3432" y="38157"/>
                </a:cubicBezTo>
                <a:cubicBezTo>
                  <a:pt x="3490" y="38041"/>
                  <a:pt x="3549" y="37866"/>
                  <a:pt x="3607" y="37750"/>
                </a:cubicBezTo>
                <a:cubicBezTo>
                  <a:pt x="3723" y="37517"/>
                  <a:pt x="3839" y="37226"/>
                  <a:pt x="4014" y="36994"/>
                </a:cubicBezTo>
                <a:cubicBezTo>
                  <a:pt x="4072" y="36936"/>
                  <a:pt x="4130" y="36819"/>
                  <a:pt x="4188" y="36703"/>
                </a:cubicBezTo>
                <a:lnTo>
                  <a:pt x="4363" y="36470"/>
                </a:lnTo>
                <a:lnTo>
                  <a:pt x="4712" y="36005"/>
                </a:lnTo>
                <a:lnTo>
                  <a:pt x="14774" y="23733"/>
                </a:lnTo>
                <a:lnTo>
                  <a:pt x="30187" y="5005"/>
                </a:lnTo>
                <a:lnTo>
                  <a:pt x="30478" y="4656"/>
                </a:lnTo>
                <a:lnTo>
                  <a:pt x="30594" y="4481"/>
                </a:lnTo>
                <a:lnTo>
                  <a:pt x="30827" y="4365"/>
                </a:lnTo>
                <a:cubicBezTo>
                  <a:pt x="30943" y="4191"/>
                  <a:pt x="31117" y="4074"/>
                  <a:pt x="31292" y="3958"/>
                </a:cubicBezTo>
                <a:lnTo>
                  <a:pt x="31583" y="3725"/>
                </a:lnTo>
                <a:lnTo>
                  <a:pt x="31932" y="3551"/>
                </a:lnTo>
                <a:cubicBezTo>
                  <a:pt x="32164" y="3435"/>
                  <a:pt x="32397" y="3260"/>
                  <a:pt x="32688" y="3144"/>
                </a:cubicBezTo>
                <a:cubicBezTo>
                  <a:pt x="33211" y="2969"/>
                  <a:pt x="33851" y="2795"/>
                  <a:pt x="34433" y="2737"/>
                </a:cubicBezTo>
                <a:cubicBezTo>
                  <a:pt x="34620" y="2720"/>
                  <a:pt x="34802" y="2713"/>
                  <a:pt x="34983" y="2713"/>
                </a:cubicBezTo>
                <a:cubicBezTo>
                  <a:pt x="35418" y="2713"/>
                  <a:pt x="35841" y="2754"/>
                  <a:pt x="36294" y="2795"/>
                </a:cubicBezTo>
                <a:cubicBezTo>
                  <a:pt x="36526" y="2853"/>
                  <a:pt x="36817" y="2969"/>
                  <a:pt x="37108" y="3027"/>
                </a:cubicBezTo>
                <a:lnTo>
                  <a:pt x="37457" y="3144"/>
                </a:lnTo>
                <a:lnTo>
                  <a:pt x="37806" y="3318"/>
                </a:lnTo>
                <a:cubicBezTo>
                  <a:pt x="37980" y="3435"/>
                  <a:pt x="38155" y="3493"/>
                  <a:pt x="38388" y="3609"/>
                </a:cubicBezTo>
                <a:lnTo>
                  <a:pt x="38620" y="3784"/>
                </a:lnTo>
                <a:lnTo>
                  <a:pt x="38795" y="3900"/>
                </a:lnTo>
                <a:lnTo>
                  <a:pt x="39144" y="4132"/>
                </a:lnTo>
                <a:lnTo>
                  <a:pt x="39435" y="4481"/>
                </a:lnTo>
                <a:lnTo>
                  <a:pt x="39609" y="4598"/>
                </a:lnTo>
                <a:lnTo>
                  <a:pt x="39783" y="4830"/>
                </a:lnTo>
                <a:cubicBezTo>
                  <a:pt x="39958" y="4947"/>
                  <a:pt x="40074" y="5121"/>
                  <a:pt x="40191" y="5296"/>
                </a:cubicBezTo>
                <a:lnTo>
                  <a:pt x="40423" y="5587"/>
                </a:lnTo>
                <a:lnTo>
                  <a:pt x="40598" y="5935"/>
                </a:lnTo>
                <a:cubicBezTo>
                  <a:pt x="40772" y="6168"/>
                  <a:pt x="40889" y="6401"/>
                  <a:pt x="41005" y="6633"/>
                </a:cubicBezTo>
                <a:cubicBezTo>
                  <a:pt x="41179" y="7215"/>
                  <a:pt x="41354" y="7855"/>
                  <a:pt x="41412" y="8436"/>
                </a:cubicBezTo>
                <a:cubicBezTo>
                  <a:pt x="41470" y="9076"/>
                  <a:pt x="41470" y="9658"/>
                  <a:pt x="41354" y="10298"/>
                </a:cubicBezTo>
                <a:cubicBezTo>
                  <a:pt x="41296" y="10530"/>
                  <a:pt x="41179" y="10821"/>
                  <a:pt x="41121" y="11112"/>
                </a:cubicBezTo>
                <a:lnTo>
                  <a:pt x="41005" y="11461"/>
                </a:lnTo>
                <a:lnTo>
                  <a:pt x="40830" y="11810"/>
                </a:lnTo>
                <a:cubicBezTo>
                  <a:pt x="40772" y="11984"/>
                  <a:pt x="40656" y="12159"/>
                  <a:pt x="40540" y="12333"/>
                </a:cubicBezTo>
                <a:lnTo>
                  <a:pt x="40423" y="12566"/>
                </a:lnTo>
                <a:lnTo>
                  <a:pt x="40249" y="12740"/>
                </a:lnTo>
                <a:lnTo>
                  <a:pt x="40016" y="13089"/>
                </a:lnTo>
                <a:lnTo>
                  <a:pt x="15763" y="42635"/>
                </a:lnTo>
                <a:lnTo>
                  <a:pt x="15588" y="42868"/>
                </a:lnTo>
                <a:cubicBezTo>
                  <a:pt x="15472" y="42926"/>
                  <a:pt x="15414" y="43043"/>
                  <a:pt x="15297" y="43101"/>
                </a:cubicBezTo>
                <a:cubicBezTo>
                  <a:pt x="15239" y="43217"/>
                  <a:pt x="15123" y="43275"/>
                  <a:pt x="15006" y="43392"/>
                </a:cubicBezTo>
                <a:cubicBezTo>
                  <a:pt x="14658" y="43566"/>
                  <a:pt x="14367" y="43799"/>
                  <a:pt x="14018" y="43915"/>
                </a:cubicBezTo>
                <a:cubicBezTo>
                  <a:pt x="13611" y="44090"/>
                  <a:pt x="13203" y="44148"/>
                  <a:pt x="12796" y="44206"/>
                </a:cubicBezTo>
                <a:cubicBezTo>
                  <a:pt x="12604" y="44230"/>
                  <a:pt x="12421" y="44244"/>
                  <a:pt x="12244" y="44244"/>
                </a:cubicBezTo>
                <a:cubicBezTo>
                  <a:pt x="11994" y="44244"/>
                  <a:pt x="11755" y="44216"/>
                  <a:pt x="11517" y="44148"/>
                </a:cubicBezTo>
                <a:cubicBezTo>
                  <a:pt x="11168" y="44090"/>
                  <a:pt x="10819" y="43973"/>
                  <a:pt x="10470" y="43799"/>
                </a:cubicBezTo>
                <a:cubicBezTo>
                  <a:pt x="10354" y="43741"/>
                  <a:pt x="10179" y="43682"/>
                  <a:pt x="10063" y="43624"/>
                </a:cubicBezTo>
                <a:cubicBezTo>
                  <a:pt x="9946" y="43566"/>
                  <a:pt x="9888" y="43508"/>
                  <a:pt x="9772" y="43392"/>
                </a:cubicBezTo>
                <a:lnTo>
                  <a:pt x="9597" y="43275"/>
                </a:lnTo>
                <a:lnTo>
                  <a:pt x="9365" y="43043"/>
                </a:lnTo>
                <a:cubicBezTo>
                  <a:pt x="9248" y="42984"/>
                  <a:pt x="9190" y="42868"/>
                  <a:pt x="9132" y="42810"/>
                </a:cubicBezTo>
                <a:cubicBezTo>
                  <a:pt x="9016" y="42694"/>
                  <a:pt x="8899" y="42577"/>
                  <a:pt x="8841" y="42461"/>
                </a:cubicBezTo>
                <a:cubicBezTo>
                  <a:pt x="8609" y="42170"/>
                  <a:pt x="8434" y="41821"/>
                  <a:pt x="8260" y="41472"/>
                </a:cubicBezTo>
                <a:cubicBezTo>
                  <a:pt x="8143" y="41123"/>
                  <a:pt x="8027" y="40658"/>
                  <a:pt x="7969" y="40251"/>
                </a:cubicBezTo>
                <a:cubicBezTo>
                  <a:pt x="7969" y="39844"/>
                  <a:pt x="7969" y="39437"/>
                  <a:pt x="8027" y="38971"/>
                </a:cubicBezTo>
                <a:cubicBezTo>
                  <a:pt x="8085" y="38622"/>
                  <a:pt x="8202" y="38273"/>
                  <a:pt x="8376" y="37924"/>
                </a:cubicBezTo>
                <a:cubicBezTo>
                  <a:pt x="8434" y="37808"/>
                  <a:pt x="8492" y="37692"/>
                  <a:pt x="8609" y="37575"/>
                </a:cubicBezTo>
                <a:cubicBezTo>
                  <a:pt x="8667" y="37459"/>
                  <a:pt x="8725" y="37343"/>
                  <a:pt x="8783" y="37285"/>
                </a:cubicBezTo>
                <a:lnTo>
                  <a:pt x="8958" y="36994"/>
                </a:lnTo>
                <a:lnTo>
                  <a:pt x="27395" y="14543"/>
                </a:lnTo>
                <a:cubicBezTo>
                  <a:pt x="27860" y="13962"/>
                  <a:pt x="27802" y="13148"/>
                  <a:pt x="27221" y="12682"/>
                </a:cubicBezTo>
                <a:lnTo>
                  <a:pt x="27162" y="12682"/>
                </a:lnTo>
                <a:cubicBezTo>
                  <a:pt x="26939" y="12483"/>
                  <a:pt x="26662" y="12391"/>
                  <a:pt x="26382" y="12391"/>
                </a:cubicBezTo>
                <a:cubicBezTo>
                  <a:pt x="26007" y="12391"/>
                  <a:pt x="25626" y="12557"/>
                  <a:pt x="25359" y="12857"/>
                </a:cubicBezTo>
                <a:lnTo>
                  <a:pt x="6864" y="35307"/>
                </a:lnTo>
                <a:lnTo>
                  <a:pt x="6573" y="35714"/>
                </a:lnTo>
                <a:cubicBezTo>
                  <a:pt x="6457" y="35831"/>
                  <a:pt x="6340" y="36005"/>
                  <a:pt x="6282" y="36180"/>
                </a:cubicBezTo>
                <a:cubicBezTo>
                  <a:pt x="6166" y="36354"/>
                  <a:pt x="6050" y="36587"/>
                  <a:pt x="5933" y="36819"/>
                </a:cubicBezTo>
                <a:cubicBezTo>
                  <a:pt x="5701" y="37343"/>
                  <a:pt x="5468" y="37866"/>
                  <a:pt x="5352" y="38506"/>
                </a:cubicBezTo>
                <a:cubicBezTo>
                  <a:pt x="5235" y="39146"/>
                  <a:pt x="5235" y="39844"/>
                  <a:pt x="5293" y="40542"/>
                </a:cubicBezTo>
                <a:cubicBezTo>
                  <a:pt x="5352" y="41181"/>
                  <a:pt x="5526" y="41879"/>
                  <a:pt x="5759" y="42519"/>
                </a:cubicBezTo>
                <a:cubicBezTo>
                  <a:pt x="5991" y="43043"/>
                  <a:pt x="6282" y="43566"/>
                  <a:pt x="6689" y="44031"/>
                </a:cubicBezTo>
                <a:cubicBezTo>
                  <a:pt x="6806" y="44264"/>
                  <a:pt x="6922" y="44439"/>
                  <a:pt x="7096" y="44613"/>
                </a:cubicBezTo>
                <a:cubicBezTo>
                  <a:pt x="7213" y="44729"/>
                  <a:pt x="7329" y="44846"/>
                  <a:pt x="7504" y="44962"/>
                </a:cubicBezTo>
                <a:lnTo>
                  <a:pt x="7853" y="45311"/>
                </a:lnTo>
                <a:lnTo>
                  <a:pt x="8202" y="45602"/>
                </a:lnTo>
                <a:cubicBezTo>
                  <a:pt x="8376" y="45718"/>
                  <a:pt x="8550" y="45776"/>
                  <a:pt x="8667" y="45893"/>
                </a:cubicBezTo>
                <a:cubicBezTo>
                  <a:pt x="8899" y="46009"/>
                  <a:pt x="9074" y="46125"/>
                  <a:pt x="9307" y="46242"/>
                </a:cubicBezTo>
                <a:cubicBezTo>
                  <a:pt x="9830" y="46474"/>
                  <a:pt x="10412" y="46649"/>
                  <a:pt x="10993" y="46765"/>
                </a:cubicBezTo>
                <a:cubicBezTo>
                  <a:pt x="11504" y="46850"/>
                  <a:pt x="11984" y="46904"/>
                  <a:pt x="12478" y="46904"/>
                </a:cubicBezTo>
                <a:cubicBezTo>
                  <a:pt x="12659" y="46904"/>
                  <a:pt x="12842" y="46897"/>
                  <a:pt x="13029" y="46881"/>
                </a:cubicBezTo>
                <a:cubicBezTo>
                  <a:pt x="13727" y="46823"/>
                  <a:pt x="14367" y="46649"/>
                  <a:pt x="15006" y="46416"/>
                </a:cubicBezTo>
                <a:cubicBezTo>
                  <a:pt x="15588" y="46183"/>
                  <a:pt x="16112" y="45893"/>
                  <a:pt x="16577" y="45544"/>
                </a:cubicBezTo>
                <a:cubicBezTo>
                  <a:pt x="16751" y="45369"/>
                  <a:pt x="16926" y="45253"/>
                  <a:pt x="17100" y="45078"/>
                </a:cubicBezTo>
                <a:cubicBezTo>
                  <a:pt x="17275" y="44962"/>
                  <a:pt x="17391" y="44846"/>
                  <a:pt x="17507" y="44671"/>
                </a:cubicBezTo>
                <a:lnTo>
                  <a:pt x="17856" y="44322"/>
                </a:lnTo>
                <a:lnTo>
                  <a:pt x="42110" y="14834"/>
                </a:lnTo>
                <a:lnTo>
                  <a:pt x="42459" y="14311"/>
                </a:lnTo>
                <a:lnTo>
                  <a:pt x="42633" y="14078"/>
                </a:lnTo>
                <a:lnTo>
                  <a:pt x="42866" y="13729"/>
                </a:lnTo>
                <a:cubicBezTo>
                  <a:pt x="42982" y="13497"/>
                  <a:pt x="43157" y="13206"/>
                  <a:pt x="43273" y="12915"/>
                </a:cubicBezTo>
                <a:cubicBezTo>
                  <a:pt x="43331" y="12799"/>
                  <a:pt x="43390" y="12624"/>
                  <a:pt x="43506" y="12450"/>
                </a:cubicBezTo>
                <a:lnTo>
                  <a:pt x="43680" y="11926"/>
                </a:lnTo>
                <a:cubicBezTo>
                  <a:pt x="43797" y="11577"/>
                  <a:pt x="43855" y="11228"/>
                  <a:pt x="43971" y="10763"/>
                </a:cubicBezTo>
                <a:cubicBezTo>
                  <a:pt x="44146" y="9890"/>
                  <a:pt x="44204" y="9018"/>
                  <a:pt x="44087" y="8204"/>
                </a:cubicBezTo>
                <a:cubicBezTo>
                  <a:pt x="44029" y="7331"/>
                  <a:pt x="43797" y="6459"/>
                  <a:pt x="43506" y="5645"/>
                </a:cubicBezTo>
                <a:cubicBezTo>
                  <a:pt x="43331" y="5296"/>
                  <a:pt x="43157" y="4947"/>
                  <a:pt x="42924" y="4598"/>
                </a:cubicBezTo>
                <a:lnTo>
                  <a:pt x="42692" y="4074"/>
                </a:lnTo>
                <a:cubicBezTo>
                  <a:pt x="42575" y="3958"/>
                  <a:pt x="42459" y="3784"/>
                  <a:pt x="42343" y="3667"/>
                </a:cubicBezTo>
                <a:cubicBezTo>
                  <a:pt x="42168" y="3435"/>
                  <a:pt x="41994" y="3202"/>
                  <a:pt x="41761" y="2969"/>
                </a:cubicBezTo>
                <a:lnTo>
                  <a:pt x="41587" y="2678"/>
                </a:lnTo>
                <a:lnTo>
                  <a:pt x="41354" y="2446"/>
                </a:lnTo>
                <a:lnTo>
                  <a:pt x="40830" y="2039"/>
                </a:lnTo>
                <a:lnTo>
                  <a:pt x="40365" y="1690"/>
                </a:lnTo>
                <a:lnTo>
                  <a:pt x="40132" y="1515"/>
                </a:lnTo>
                <a:lnTo>
                  <a:pt x="39783" y="1283"/>
                </a:lnTo>
                <a:cubicBezTo>
                  <a:pt x="39493" y="1166"/>
                  <a:pt x="39260" y="992"/>
                  <a:pt x="38969" y="875"/>
                </a:cubicBezTo>
                <a:lnTo>
                  <a:pt x="38504" y="643"/>
                </a:lnTo>
                <a:lnTo>
                  <a:pt x="37980" y="468"/>
                </a:lnTo>
                <a:cubicBezTo>
                  <a:pt x="37632" y="352"/>
                  <a:pt x="37224" y="294"/>
                  <a:pt x="36817" y="177"/>
                </a:cubicBezTo>
                <a:cubicBezTo>
                  <a:pt x="36254" y="65"/>
                  <a:pt x="35690" y="1"/>
                  <a:pt x="351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783F04">
                <a:alpha val="56000"/>
              </a:srgbClr>
            </a:outerShdw>
          </a:effectLst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400" b="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123" name="Text Box 6"/>
          <p:cNvSpPr txBox="1">
            <a:spLocks noChangeArrowheads="1"/>
          </p:cNvSpPr>
          <p:nvPr/>
        </p:nvSpPr>
        <p:spPr bwMode="auto">
          <a:xfrm>
            <a:off x="3779838" y="-1588"/>
            <a:ext cx="1219200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0">
                <a:solidFill>
                  <a:srgbClr val="0404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970213" y="357188"/>
            <a:ext cx="3276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Ở BÊN BÁC HỒ</a:t>
            </a:r>
          </a:p>
        </p:txBody>
      </p:sp>
      <p:sp>
        <p:nvSpPr>
          <p:cNvPr id="133125" name="Text Box 9"/>
          <p:cNvSpPr txBox="1">
            <a:spLocks noChangeArrowheads="1"/>
          </p:cNvSpPr>
          <p:nvPr/>
        </p:nvSpPr>
        <p:spPr bwMode="auto">
          <a:xfrm>
            <a:off x="2895600" y="841375"/>
            <a:ext cx="32004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đỏ hoe đôi mắt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ngước lên bàn thờ: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Đất nước không còn giặc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ở bên Bác Hồ.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838200" y="2797175"/>
            <a:ext cx="6553200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838200" y="3333750"/>
            <a:ext cx="7696200" cy="120032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sz="20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hoe </a:t>
            </a:r>
            <a:r>
              <a:rPr lang="en-US" sz="24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Ba </a:t>
            </a:r>
            <a:r>
              <a:rPr lang="en-US" sz="24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4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Ba </a:t>
            </a:r>
            <a:r>
              <a:rPr lang="en-US" sz="24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36"/>
          <p:cNvSpPr/>
          <p:nvPr/>
        </p:nvSpPr>
        <p:spPr>
          <a:xfrm rot="548498">
            <a:off x="392113" y="798513"/>
            <a:ext cx="584200" cy="692150"/>
          </a:xfrm>
          <a:custGeom>
            <a:avLst/>
            <a:gdLst/>
            <a:ahLst/>
            <a:cxnLst/>
            <a:rect l="l" t="t" r="r" b="b"/>
            <a:pathLst>
              <a:path w="44204" h="52293" extrusionOk="0">
                <a:moveTo>
                  <a:pt x="35127" y="1"/>
                </a:moveTo>
                <a:cubicBezTo>
                  <a:pt x="34818" y="1"/>
                  <a:pt x="34509" y="20"/>
                  <a:pt x="34200" y="61"/>
                </a:cubicBezTo>
                <a:cubicBezTo>
                  <a:pt x="33328" y="119"/>
                  <a:pt x="32513" y="352"/>
                  <a:pt x="31699" y="643"/>
                </a:cubicBezTo>
                <a:cubicBezTo>
                  <a:pt x="31350" y="817"/>
                  <a:pt x="31001" y="992"/>
                  <a:pt x="30652" y="1166"/>
                </a:cubicBezTo>
                <a:lnTo>
                  <a:pt x="30129" y="1457"/>
                </a:lnTo>
                <a:lnTo>
                  <a:pt x="29721" y="1748"/>
                </a:lnTo>
                <a:cubicBezTo>
                  <a:pt x="29431" y="1922"/>
                  <a:pt x="29198" y="2155"/>
                  <a:pt x="28965" y="2329"/>
                </a:cubicBezTo>
                <a:lnTo>
                  <a:pt x="28733" y="2620"/>
                </a:lnTo>
                <a:lnTo>
                  <a:pt x="28500" y="2853"/>
                </a:lnTo>
                <a:lnTo>
                  <a:pt x="28093" y="3260"/>
                </a:lnTo>
                <a:lnTo>
                  <a:pt x="12738" y="22046"/>
                </a:lnTo>
                <a:lnTo>
                  <a:pt x="2618" y="34318"/>
                </a:lnTo>
                <a:lnTo>
                  <a:pt x="2153" y="34900"/>
                </a:lnTo>
                <a:lnTo>
                  <a:pt x="1920" y="35191"/>
                </a:lnTo>
                <a:lnTo>
                  <a:pt x="1687" y="35656"/>
                </a:lnTo>
                <a:cubicBezTo>
                  <a:pt x="1513" y="35947"/>
                  <a:pt x="1338" y="36238"/>
                  <a:pt x="1164" y="36587"/>
                </a:cubicBezTo>
                <a:lnTo>
                  <a:pt x="931" y="37168"/>
                </a:lnTo>
                <a:cubicBezTo>
                  <a:pt x="815" y="37401"/>
                  <a:pt x="757" y="37575"/>
                  <a:pt x="699" y="37808"/>
                </a:cubicBezTo>
                <a:cubicBezTo>
                  <a:pt x="175" y="39262"/>
                  <a:pt x="1" y="40832"/>
                  <a:pt x="175" y="42403"/>
                </a:cubicBezTo>
                <a:cubicBezTo>
                  <a:pt x="291" y="43450"/>
                  <a:pt x="524" y="44439"/>
                  <a:pt x="873" y="45427"/>
                </a:cubicBezTo>
                <a:cubicBezTo>
                  <a:pt x="1106" y="45893"/>
                  <a:pt x="1338" y="46300"/>
                  <a:pt x="1571" y="46765"/>
                </a:cubicBezTo>
                <a:lnTo>
                  <a:pt x="1920" y="47347"/>
                </a:lnTo>
                <a:cubicBezTo>
                  <a:pt x="2036" y="47521"/>
                  <a:pt x="2153" y="47696"/>
                  <a:pt x="2269" y="47870"/>
                </a:cubicBezTo>
                <a:cubicBezTo>
                  <a:pt x="2502" y="48161"/>
                  <a:pt x="2734" y="48452"/>
                  <a:pt x="3025" y="48684"/>
                </a:cubicBezTo>
                <a:lnTo>
                  <a:pt x="3316" y="49033"/>
                </a:lnTo>
                <a:lnTo>
                  <a:pt x="3607" y="49324"/>
                </a:lnTo>
                <a:lnTo>
                  <a:pt x="4188" y="49789"/>
                </a:lnTo>
                <a:lnTo>
                  <a:pt x="4770" y="50255"/>
                </a:lnTo>
                <a:lnTo>
                  <a:pt x="5061" y="50487"/>
                </a:lnTo>
                <a:lnTo>
                  <a:pt x="5468" y="50720"/>
                </a:lnTo>
                <a:cubicBezTo>
                  <a:pt x="5759" y="50894"/>
                  <a:pt x="6108" y="51069"/>
                  <a:pt x="6457" y="51243"/>
                </a:cubicBezTo>
                <a:lnTo>
                  <a:pt x="7038" y="51476"/>
                </a:lnTo>
                <a:lnTo>
                  <a:pt x="7620" y="51709"/>
                </a:lnTo>
                <a:cubicBezTo>
                  <a:pt x="8085" y="51883"/>
                  <a:pt x="8609" y="52000"/>
                  <a:pt x="9074" y="52116"/>
                </a:cubicBezTo>
                <a:cubicBezTo>
                  <a:pt x="9750" y="52229"/>
                  <a:pt x="10426" y="52293"/>
                  <a:pt x="11102" y="52293"/>
                </a:cubicBezTo>
                <a:cubicBezTo>
                  <a:pt x="11473" y="52293"/>
                  <a:pt x="11844" y="52273"/>
                  <a:pt x="12215" y="52232"/>
                </a:cubicBezTo>
                <a:cubicBezTo>
                  <a:pt x="13262" y="52116"/>
                  <a:pt x="14309" y="51883"/>
                  <a:pt x="15297" y="51534"/>
                </a:cubicBezTo>
                <a:cubicBezTo>
                  <a:pt x="15704" y="51302"/>
                  <a:pt x="16170" y="51127"/>
                  <a:pt x="16577" y="50894"/>
                </a:cubicBezTo>
                <a:lnTo>
                  <a:pt x="17158" y="50545"/>
                </a:lnTo>
                <a:lnTo>
                  <a:pt x="17682" y="50138"/>
                </a:lnTo>
                <a:cubicBezTo>
                  <a:pt x="17973" y="49906"/>
                  <a:pt x="18264" y="49673"/>
                  <a:pt x="18554" y="49440"/>
                </a:cubicBezTo>
                <a:lnTo>
                  <a:pt x="18671" y="49266"/>
                </a:lnTo>
                <a:lnTo>
                  <a:pt x="18671" y="45253"/>
                </a:lnTo>
                <a:lnTo>
                  <a:pt x="17566" y="46590"/>
                </a:lnTo>
                <a:lnTo>
                  <a:pt x="17217" y="46998"/>
                </a:lnTo>
                <a:cubicBezTo>
                  <a:pt x="17158" y="47056"/>
                  <a:pt x="17042" y="47172"/>
                  <a:pt x="16984" y="47230"/>
                </a:cubicBezTo>
                <a:cubicBezTo>
                  <a:pt x="16926" y="47288"/>
                  <a:pt x="16810" y="47405"/>
                  <a:pt x="16751" y="47463"/>
                </a:cubicBezTo>
                <a:cubicBezTo>
                  <a:pt x="16519" y="47637"/>
                  <a:pt x="16286" y="47812"/>
                  <a:pt x="16053" y="47986"/>
                </a:cubicBezTo>
                <a:lnTo>
                  <a:pt x="15704" y="48277"/>
                </a:lnTo>
                <a:lnTo>
                  <a:pt x="15239" y="48510"/>
                </a:lnTo>
                <a:cubicBezTo>
                  <a:pt x="14948" y="48742"/>
                  <a:pt x="14599" y="48859"/>
                  <a:pt x="14250" y="49033"/>
                </a:cubicBezTo>
                <a:cubicBezTo>
                  <a:pt x="13494" y="49324"/>
                  <a:pt x="12738" y="49499"/>
                  <a:pt x="11924" y="49615"/>
                </a:cubicBezTo>
                <a:cubicBezTo>
                  <a:pt x="11721" y="49630"/>
                  <a:pt x="11515" y="49638"/>
                  <a:pt x="11305" y="49638"/>
                </a:cubicBezTo>
                <a:cubicBezTo>
                  <a:pt x="10731" y="49638"/>
                  <a:pt x="10135" y="49584"/>
                  <a:pt x="9539" y="49499"/>
                </a:cubicBezTo>
                <a:cubicBezTo>
                  <a:pt x="9190" y="49382"/>
                  <a:pt x="8841" y="49324"/>
                  <a:pt x="8492" y="49208"/>
                </a:cubicBezTo>
                <a:lnTo>
                  <a:pt x="8027" y="49033"/>
                </a:lnTo>
                <a:lnTo>
                  <a:pt x="7562" y="48801"/>
                </a:lnTo>
                <a:cubicBezTo>
                  <a:pt x="7329" y="48684"/>
                  <a:pt x="7096" y="48568"/>
                  <a:pt x="6864" y="48452"/>
                </a:cubicBezTo>
                <a:lnTo>
                  <a:pt x="6515" y="48219"/>
                </a:lnTo>
                <a:lnTo>
                  <a:pt x="6282" y="48045"/>
                </a:lnTo>
                <a:lnTo>
                  <a:pt x="5875" y="47754"/>
                </a:lnTo>
                <a:lnTo>
                  <a:pt x="5410" y="47347"/>
                </a:lnTo>
                <a:lnTo>
                  <a:pt x="5235" y="47172"/>
                </a:lnTo>
                <a:lnTo>
                  <a:pt x="5003" y="46881"/>
                </a:lnTo>
                <a:cubicBezTo>
                  <a:pt x="4770" y="46707"/>
                  <a:pt x="4595" y="46474"/>
                  <a:pt x="4421" y="46242"/>
                </a:cubicBezTo>
                <a:cubicBezTo>
                  <a:pt x="4363" y="46125"/>
                  <a:pt x="4247" y="46009"/>
                  <a:pt x="4188" y="45893"/>
                </a:cubicBezTo>
                <a:lnTo>
                  <a:pt x="3898" y="45427"/>
                </a:lnTo>
                <a:cubicBezTo>
                  <a:pt x="3723" y="45078"/>
                  <a:pt x="3549" y="44787"/>
                  <a:pt x="3432" y="44439"/>
                </a:cubicBezTo>
                <a:cubicBezTo>
                  <a:pt x="2792" y="42926"/>
                  <a:pt x="2618" y="41298"/>
                  <a:pt x="2967" y="39727"/>
                </a:cubicBezTo>
                <a:cubicBezTo>
                  <a:pt x="3025" y="39378"/>
                  <a:pt x="3141" y="39029"/>
                  <a:pt x="3258" y="38680"/>
                </a:cubicBezTo>
                <a:cubicBezTo>
                  <a:pt x="3316" y="38506"/>
                  <a:pt x="3374" y="38332"/>
                  <a:pt x="3432" y="38157"/>
                </a:cubicBezTo>
                <a:cubicBezTo>
                  <a:pt x="3490" y="38041"/>
                  <a:pt x="3549" y="37866"/>
                  <a:pt x="3607" y="37750"/>
                </a:cubicBezTo>
                <a:cubicBezTo>
                  <a:pt x="3723" y="37517"/>
                  <a:pt x="3839" y="37226"/>
                  <a:pt x="4014" y="36994"/>
                </a:cubicBezTo>
                <a:cubicBezTo>
                  <a:pt x="4072" y="36936"/>
                  <a:pt x="4130" y="36819"/>
                  <a:pt x="4188" y="36703"/>
                </a:cubicBezTo>
                <a:lnTo>
                  <a:pt x="4363" y="36470"/>
                </a:lnTo>
                <a:lnTo>
                  <a:pt x="4712" y="36005"/>
                </a:lnTo>
                <a:lnTo>
                  <a:pt x="14774" y="23733"/>
                </a:lnTo>
                <a:lnTo>
                  <a:pt x="30187" y="5005"/>
                </a:lnTo>
                <a:lnTo>
                  <a:pt x="30478" y="4656"/>
                </a:lnTo>
                <a:lnTo>
                  <a:pt x="30594" y="4481"/>
                </a:lnTo>
                <a:lnTo>
                  <a:pt x="30827" y="4365"/>
                </a:lnTo>
                <a:cubicBezTo>
                  <a:pt x="30943" y="4191"/>
                  <a:pt x="31117" y="4074"/>
                  <a:pt x="31292" y="3958"/>
                </a:cubicBezTo>
                <a:lnTo>
                  <a:pt x="31583" y="3725"/>
                </a:lnTo>
                <a:lnTo>
                  <a:pt x="31932" y="3551"/>
                </a:lnTo>
                <a:cubicBezTo>
                  <a:pt x="32164" y="3435"/>
                  <a:pt x="32397" y="3260"/>
                  <a:pt x="32688" y="3144"/>
                </a:cubicBezTo>
                <a:cubicBezTo>
                  <a:pt x="33211" y="2969"/>
                  <a:pt x="33851" y="2795"/>
                  <a:pt x="34433" y="2737"/>
                </a:cubicBezTo>
                <a:cubicBezTo>
                  <a:pt x="34620" y="2720"/>
                  <a:pt x="34802" y="2713"/>
                  <a:pt x="34983" y="2713"/>
                </a:cubicBezTo>
                <a:cubicBezTo>
                  <a:pt x="35418" y="2713"/>
                  <a:pt x="35841" y="2754"/>
                  <a:pt x="36294" y="2795"/>
                </a:cubicBezTo>
                <a:cubicBezTo>
                  <a:pt x="36526" y="2853"/>
                  <a:pt x="36817" y="2969"/>
                  <a:pt x="37108" y="3027"/>
                </a:cubicBezTo>
                <a:lnTo>
                  <a:pt x="37457" y="3144"/>
                </a:lnTo>
                <a:lnTo>
                  <a:pt x="37806" y="3318"/>
                </a:lnTo>
                <a:cubicBezTo>
                  <a:pt x="37980" y="3435"/>
                  <a:pt x="38155" y="3493"/>
                  <a:pt x="38388" y="3609"/>
                </a:cubicBezTo>
                <a:lnTo>
                  <a:pt x="38620" y="3784"/>
                </a:lnTo>
                <a:lnTo>
                  <a:pt x="38795" y="3900"/>
                </a:lnTo>
                <a:lnTo>
                  <a:pt x="39144" y="4132"/>
                </a:lnTo>
                <a:lnTo>
                  <a:pt x="39435" y="4481"/>
                </a:lnTo>
                <a:lnTo>
                  <a:pt x="39609" y="4598"/>
                </a:lnTo>
                <a:lnTo>
                  <a:pt x="39783" y="4830"/>
                </a:lnTo>
                <a:cubicBezTo>
                  <a:pt x="39958" y="4947"/>
                  <a:pt x="40074" y="5121"/>
                  <a:pt x="40191" y="5296"/>
                </a:cubicBezTo>
                <a:lnTo>
                  <a:pt x="40423" y="5587"/>
                </a:lnTo>
                <a:lnTo>
                  <a:pt x="40598" y="5935"/>
                </a:lnTo>
                <a:cubicBezTo>
                  <a:pt x="40772" y="6168"/>
                  <a:pt x="40889" y="6401"/>
                  <a:pt x="41005" y="6633"/>
                </a:cubicBezTo>
                <a:cubicBezTo>
                  <a:pt x="41179" y="7215"/>
                  <a:pt x="41354" y="7855"/>
                  <a:pt x="41412" y="8436"/>
                </a:cubicBezTo>
                <a:cubicBezTo>
                  <a:pt x="41470" y="9076"/>
                  <a:pt x="41470" y="9658"/>
                  <a:pt x="41354" y="10298"/>
                </a:cubicBezTo>
                <a:cubicBezTo>
                  <a:pt x="41296" y="10530"/>
                  <a:pt x="41179" y="10821"/>
                  <a:pt x="41121" y="11112"/>
                </a:cubicBezTo>
                <a:lnTo>
                  <a:pt x="41005" y="11461"/>
                </a:lnTo>
                <a:lnTo>
                  <a:pt x="40830" y="11810"/>
                </a:lnTo>
                <a:cubicBezTo>
                  <a:pt x="40772" y="11984"/>
                  <a:pt x="40656" y="12159"/>
                  <a:pt x="40540" y="12333"/>
                </a:cubicBezTo>
                <a:lnTo>
                  <a:pt x="40423" y="12566"/>
                </a:lnTo>
                <a:lnTo>
                  <a:pt x="40249" y="12740"/>
                </a:lnTo>
                <a:lnTo>
                  <a:pt x="40016" y="13089"/>
                </a:lnTo>
                <a:lnTo>
                  <a:pt x="15763" y="42635"/>
                </a:lnTo>
                <a:lnTo>
                  <a:pt x="15588" y="42868"/>
                </a:lnTo>
                <a:cubicBezTo>
                  <a:pt x="15472" y="42926"/>
                  <a:pt x="15414" y="43043"/>
                  <a:pt x="15297" y="43101"/>
                </a:cubicBezTo>
                <a:cubicBezTo>
                  <a:pt x="15239" y="43217"/>
                  <a:pt x="15123" y="43275"/>
                  <a:pt x="15006" y="43392"/>
                </a:cubicBezTo>
                <a:cubicBezTo>
                  <a:pt x="14658" y="43566"/>
                  <a:pt x="14367" y="43799"/>
                  <a:pt x="14018" y="43915"/>
                </a:cubicBezTo>
                <a:cubicBezTo>
                  <a:pt x="13611" y="44090"/>
                  <a:pt x="13203" y="44148"/>
                  <a:pt x="12796" y="44206"/>
                </a:cubicBezTo>
                <a:cubicBezTo>
                  <a:pt x="12604" y="44230"/>
                  <a:pt x="12421" y="44244"/>
                  <a:pt x="12244" y="44244"/>
                </a:cubicBezTo>
                <a:cubicBezTo>
                  <a:pt x="11994" y="44244"/>
                  <a:pt x="11755" y="44216"/>
                  <a:pt x="11517" y="44148"/>
                </a:cubicBezTo>
                <a:cubicBezTo>
                  <a:pt x="11168" y="44090"/>
                  <a:pt x="10819" y="43973"/>
                  <a:pt x="10470" y="43799"/>
                </a:cubicBezTo>
                <a:cubicBezTo>
                  <a:pt x="10354" y="43741"/>
                  <a:pt x="10179" y="43682"/>
                  <a:pt x="10063" y="43624"/>
                </a:cubicBezTo>
                <a:cubicBezTo>
                  <a:pt x="9946" y="43566"/>
                  <a:pt x="9888" y="43508"/>
                  <a:pt x="9772" y="43392"/>
                </a:cubicBezTo>
                <a:lnTo>
                  <a:pt x="9597" y="43275"/>
                </a:lnTo>
                <a:lnTo>
                  <a:pt x="9365" y="43043"/>
                </a:lnTo>
                <a:cubicBezTo>
                  <a:pt x="9248" y="42984"/>
                  <a:pt x="9190" y="42868"/>
                  <a:pt x="9132" y="42810"/>
                </a:cubicBezTo>
                <a:cubicBezTo>
                  <a:pt x="9016" y="42694"/>
                  <a:pt x="8899" y="42577"/>
                  <a:pt x="8841" y="42461"/>
                </a:cubicBezTo>
                <a:cubicBezTo>
                  <a:pt x="8609" y="42170"/>
                  <a:pt x="8434" y="41821"/>
                  <a:pt x="8260" y="41472"/>
                </a:cubicBezTo>
                <a:cubicBezTo>
                  <a:pt x="8143" y="41123"/>
                  <a:pt x="8027" y="40658"/>
                  <a:pt x="7969" y="40251"/>
                </a:cubicBezTo>
                <a:cubicBezTo>
                  <a:pt x="7969" y="39844"/>
                  <a:pt x="7969" y="39437"/>
                  <a:pt x="8027" y="38971"/>
                </a:cubicBezTo>
                <a:cubicBezTo>
                  <a:pt x="8085" y="38622"/>
                  <a:pt x="8202" y="38273"/>
                  <a:pt x="8376" y="37924"/>
                </a:cubicBezTo>
                <a:cubicBezTo>
                  <a:pt x="8434" y="37808"/>
                  <a:pt x="8492" y="37692"/>
                  <a:pt x="8609" y="37575"/>
                </a:cubicBezTo>
                <a:cubicBezTo>
                  <a:pt x="8667" y="37459"/>
                  <a:pt x="8725" y="37343"/>
                  <a:pt x="8783" y="37285"/>
                </a:cubicBezTo>
                <a:lnTo>
                  <a:pt x="8958" y="36994"/>
                </a:lnTo>
                <a:lnTo>
                  <a:pt x="27395" y="14543"/>
                </a:lnTo>
                <a:cubicBezTo>
                  <a:pt x="27860" y="13962"/>
                  <a:pt x="27802" y="13148"/>
                  <a:pt x="27221" y="12682"/>
                </a:cubicBezTo>
                <a:lnTo>
                  <a:pt x="27162" y="12682"/>
                </a:lnTo>
                <a:cubicBezTo>
                  <a:pt x="26939" y="12483"/>
                  <a:pt x="26662" y="12391"/>
                  <a:pt x="26382" y="12391"/>
                </a:cubicBezTo>
                <a:cubicBezTo>
                  <a:pt x="26007" y="12391"/>
                  <a:pt x="25626" y="12557"/>
                  <a:pt x="25359" y="12857"/>
                </a:cubicBezTo>
                <a:lnTo>
                  <a:pt x="6864" y="35307"/>
                </a:lnTo>
                <a:lnTo>
                  <a:pt x="6573" y="35714"/>
                </a:lnTo>
                <a:cubicBezTo>
                  <a:pt x="6457" y="35831"/>
                  <a:pt x="6340" y="36005"/>
                  <a:pt x="6282" y="36180"/>
                </a:cubicBezTo>
                <a:cubicBezTo>
                  <a:pt x="6166" y="36354"/>
                  <a:pt x="6050" y="36587"/>
                  <a:pt x="5933" y="36819"/>
                </a:cubicBezTo>
                <a:cubicBezTo>
                  <a:pt x="5701" y="37343"/>
                  <a:pt x="5468" y="37866"/>
                  <a:pt x="5352" y="38506"/>
                </a:cubicBezTo>
                <a:cubicBezTo>
                  <a:pt x="5235" y="39146"/>
                  <a:pt x="5235" y="39844"/>
                  <a:pt x="5293" y="40542"/>
                </a:cubicBezTo>
                <a:cubicBezTo>
                  <a:pt x="5352" y="41181"/>
                  <a:pt x="5526" y="41879"/>
                  <a:pt x="5759" y="42519"/>
                </a:cubicBezTo>
                <a:cubicBezTo>
                  <a:pt x="5991" y="43043"/>
                  <a:pt x="6282" y="43566"/>
                  <a:pt x="6689" y="44031"/>
                </a:cubicBezTo>
                <a:cubicBezTo>
                  <a:pt x="6806" y="44264"/>
                  <a:pt x="6922" y="44439"/>
                  <a:pt x="7096" y="44613"/>
                </a:cubicBezTo>
                <a:cubicBezTo>
                  <a:pt x="7213" y="44729"/>
                  <a:pt x="7329" y="44846"/>
                  <a:pt x="7504" y="44962"/>
                </a:cubicBezTo>
                <a:lnTo>
                  <a:pt x="7853" y="45311"/>
                </a:lnTo>
                <a:lnTo>
                  <a:pt x="8202" y="45602"/>
                </a:lnTo>
                <a:cubicBezTo>
                  <a:pt x="8376" y="45718"/>
                  <a:pt x="8550" y="45776"/>
                  <a:pt x="8667" y="45893"/>
                </a:cubicBezTo>
                <a:cubicBezTo>
                  <a:pt x="8899" y="46009"/>
                  <a:pt x="9074" y="46125"/>
                  <a:pt x="9307" y="46242"/>
                </a:cubicBezTo>
                <a:cubicBezTo>
                  <a:pt x="9830" y="46474"/>
                  <a:pt x="10412" y="46649"/>
                  <a:pt x="10993" y="46765"/>
                </a:cubicBezTo>
                <a:cubicBezTo>
                  <a:pt x="11504" y="46850"/>
                  <a:pt x="11984" y="46904"/>
                  <a:pt x="12478" y="46904"/>
                </a:cubicBezTo>
                <a:cubicBezTo>
                  <a:pt x="12659" y="46904"/>
                  <a:pt x="12842" y="46897"/>
                  <a:pt x="13029" y="46881"/>
                </a:cubicBezTo>
                <a:cubicBezTo>
                  <a:pt x="13727" y="46823"/>
                  <a:pt x="14367" y="46649"/>
                  <a:pt x="15006" y="46416"/>
                </a:cubicBezTo>
                <a:cubicBezTo>
                  <a:pt x="15588" y="46183"/>
                  <a:pt x="16112" y="45893"/>
                  <a:pt x="16577" y="45544"/>
                </a:cubicBezTo>
                <a:cubicBezTo>
                  <a:pt x="16751" y="45369"/>
                  <a:pt x="16926" y="45253"/>
                  <a:pt x="17100" y="45078"/>
                </a:cubicBezTo>
                <a:cubicBezTo>
                  <a:pt x="17275" y="44962"/>
                  <a:pt x="17391" y="44846"/>
                  <a:pt x="17507" y="44671"/>
                </a:cubicBezTo>
                <a:lnTo>
                  <a:pt x="17856" y="44322"/>
                </a:lnTo>
                <a:lnTo>
                  <a:pt x="42110" y="14834"/>
                </a:lnTo>
                <a:lnTo>
                  <a:pt x="42459" y="14311"/>
                </a:lnTo>
                <a:lnTo>
                  <a:pt x="42633" y="14078"/>
                </a:lnTo>
                <a:lnTo>
                  <a:pt x="42866" y="13729"/>
                </a:lnTo>
                <a:cubicBezTo>
                  <a:pt x="42982" y="13497"/>
                  <a:pt x="43157" y="13206"/>
                  <a:pt x="43273" y="12915"/>
                </a:cubicBezTo>
                <a:cubicBezTo>
                  <a:pt x="43331" y="12799"/>
                  <a:pt x="43390" y="12624"/>
                  <a:pt x="43506" y="12450"/>
                </a:cubicBezTo>
                <a:lnTo>
                  <a:pt x="43680" y="11926"/>
                </a:lnTo>
                <a:cubicBezTo>
                  <a:pt x="43797" y="11577"/>
                  <a:pt x="43855" y="11228"/>
                  <a:pt x="43971" y="10763"/>
                </a:cubicBezTo>
                <a:cubicBezTo>
                  <a:pt x="44146" y="9890"/>
                  <a:pt x="44204" y="9018"/>
                  <a:pt x="44087" y="8204"/>
                </a:cubicBezTo>
                <a:cubicBezTo>
                  <a:pt x="44029" y="7331"/>
                  <a:pt x="43797" y="6459"/>
                  <a:pt x="43506" y="5645"/>
                </a:cubicBezTo>
                <a:cubicBezTo>
                  <a:pt x="43331" y="5296"/>
                  <a:pt x="43157" y="4947"/>
                  <a:pt x="42924" y="4598"/>
                </a:cubicBezTo>
                <a:lnTo>
                  <a:pt x="42692" y="4074"/>
                </a:lnTo>
                <a:cubicBezTo>
                  <a:pt x="42575" y="3958"/>
                  <a:pt x="42459" y="3784"/>
                  <a:pt x="42343" y="3667"/>
                </a:cubicBezTo>
                <a:cubicBezTo>
                  <a:pt x="42168" y="3435"/>
                  <a:pt x="41994" y="3202"/>
                  <a:pt x="41761" y="2969"/>
                </a:cubicBezTo>
                <a:lnTo>
                  <a:pt x="41587" y="2678"/>
                </a:lnTo>
                <a:lnTo>
                  <a:pt x="41354" y="2446"/>
                </a:lnTo>
                <a:lnTo>
                  <a:pt x="40830" y="2039"/>
                </a:lnTo>
                <a:lnTo>
                  <a:pt x="40365" y="1690"/>
                </a:lnTo>
                <a:lnTo>
                  <a:pt x="40132" y="1515"/>
                </a:lnTo>
                <a:lnTo>
                  <a:pt x="39783" y="1283"/>
                </a:lnTo>
                <a:cubicBezTo>
                  <a:pt x="39493" y="1166"/>
                  <a:pt x="39260" y="992"/>
                  <a:pt x="38969" y="875"/>
                </a:cubicBezTo>
                <a:lnTo>
                  <a:pt x="38504" y="643"/>
                </a:lnTo>
                <a:lnTo>
                  <a:pt x="37980" y="468"/>
                </a:lnTo>
                <a:cubicBezTo>
                  <a:pt x="37632" y="352"/>
                  <a:pt x="37224" y="294"/>
                  <a:pt x="36817" y="177"/>
                </a:cubicBezTo>
                <a:cubicBezTo>
                  <a:pt x="36254" y="65"/>
                  <a:pt x="35690" y="1"/>
                  <a:pt x="351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783F04">
                <a:alpha val="56000"/>
              </a:srgbClr>
            </a:outerShdw>
          </a:effectLst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400" b="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62000" y="641763"/>
            <a:ext cx="81232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2400" u="sng" dirty="0">
                <a:latin typeface="Times New Roman" panose="02020603050405020304" pitchFamily="18" charset="0"/>
              </a:rPr>
              <a:t>Câu3</a:t>
            </a:r>
            <a:r>
              <a:rPr lang="en-US" sz="2400" dirty="0">
                <a:latin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Nga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nào?Hãy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061633" y="1427574"/>
            <a:ext cx="2811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a.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Chú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hy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sinh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061633" y="1985595"/>
            <a:ext cx="39449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b.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Bác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Hồ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còn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nữa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1061633" y="2584904"/>
            <a:ext cx="69326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c.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Bác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Hồ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còn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nữa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Chú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hy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sinh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ở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bên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Bác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Hồ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. </a:t>
            </a:r>
          </a:p>
        </p:txBody>
      </p:sp>
      <p:sp>
        <p:nvSpPr>
          <p:cNvPr id="2" name="Oval 1"/>
          <p:cNvSpPr/>
          <p:nvPr/>
        </p:nvSpPr>
        <p:spPr>
          <a:xfrm>
            <a:off x="1027586" y="2639673"/>
            <a:ext cx="381000" cy="3603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C:\Users\NHUNG\Desktop\bai thi\anh ts\gjgj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50"/>
            <a:ext cx="9144000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0" name="Text Box 6"/>
          <p:cNvSpPr txBox="1">
            <a:spLocks noChangeArrowheads="1"/>
          </p:cNvSpPr>
          <p:nvPr/>
        </p:nvSpPr>
        <p:spPr bwMode="auto">
          <a:xfrm>
            <a:off x="2057400" y="209550"/>
            <a:ext cx="487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Ở BÊN BÁC HỒ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36"/>
          <p:cNvSpPr/>
          <p:nvPr/>
        </p:nvSpPr>
        <p:spPr>
          <a:xfrm rot="548498">
            <a:off x="392113" y="798513"/>
            <a:ext cx="584200" cy="692150"/>
          </a:xfrm>
          <a:custGeom>
            <a:avLst/>
            <a:gdLst/>
            <a:ahLst/>
            <a:cxnLst/>
            <a:rect l="l" t="t" r="r" b="b"/>
            <a:pathLst>
              <a:path w="44204" h="52293" extrusionOk="0">
                <a:moveTo>
                  <a:pt x="35127" y="1"/>
                </a:moveTo>
                <a:cubicBezTo>
                  <a:pt x="34818" y="1"/>
                  <a:pt x="34509" y="20"/>
                  <a:pt x="34200" y="61"/>
                </a:cubicBezTo>
                <a:cubicBezTo>
                  <a:pt x="33328" y="119"/>
                  <a:pt x="32513" y="352"/>
                  <a:pt x="31699" y="643"/>
                </a:cubicBezTo>
                <a:cubicBezTo>
                  <a:pt x="31350" y="817"/>
                  <a:pt x="31001" y="992"/>
                  <a:pt x="30652" y="1166"/>
                </a:cubicBezTo>
                <a:lnTo>
                  <a:pt x="30129" y="1457"/>
                </a:lnTo>
                <a:lnTo>
                  <a:pt x="29721" y="1748"/>
                </a:lnTo>
                <a:cubicBezTo>
                  <a:pt x="29431" y="1922"/>
                  <a:pt x="29198" y="2155"/>
                  <a:pt x="28965" y="2329"/>
                </a:cubicBezTo>
                <a:lnTo>
                  <a:pt x="28733" y="2620"/>
                </a:lnTo>
                <a:lnTo>
                  <a:pt x="28500" y="2853"/>
                </a:lnTo>
                <a:lnTo>
                  <a:pt x="28093" y="3260"/>
                </a:lnTo>
                <a:lnTo>
                  <a:pt x="12738" y="22046"/>
                </a:lnTo>
                <a:lnTo>
                  <a:pt x="2618" y="34318"/>
                </a:lnTo>
                <a:lnTo>
                  <a:pt x="2153" y="34900"/>
                </a:lnTo>
                <a:lnTo>
                  <a:pt x="1920" y="35191"/>
                </a:lnTo>
                <a:lnTo>
                  <a:pt x="1687" y="35656"/>
                </a:lnTo>
                <a:cubicBezTo>
                  <a:pt x="1513" y="35947"/>
                  <a:pt x="1338" y="36238"/>
                  <a:pt x="1164" y="36587"/>
                </a:cubicBezTo>
                <a:lnTo>
                  <a:pt x="931" y="37168"/>
                </a:lnTo>
                <a:cubicBezTo>
                  <a:pt x="815" y="37401"/>
                  <a:pt x="757" y="37575"/>
                  <a:pt x="699" y="37808"/>
                </a:cubicBezTo>
                <a:cubicBezTo>
                  <a:pt x="175" y="39262"/>
                  <a:pt x="1" y="40832"/>
                  <a:pt x="175" y="42403"/>
                </a:cubicBezTo>
                <a:cubicBezTo>
                  <a:pt x="291" y="43450"/>
                  <a:pt x="524" y="44439"/>
                  <a:pt x="873" y="45427"/>
                </a:cubicBezTo>
                <a:cubicBezTo>
                  <a:pt x="1106" y="45893"/>
                  <a:pt x="1338" y="46300"/>
                  <a:pt x="1571" y="46765"/>
                </a:cubicBezTo>
                <a:lnTo>
                  <a:pt x="1920" y="47347"/>
                </a:lnTo>
                <a:cubicBezTo>
                  <a:pt x="2036" y="47521"/>
                  <a:pt x="2153" y="47696"/>
                  <a:pt x="2269" y="47870"/>
                </a:cubicBezTo>
                <a:cubicBezTo>
                  <a:pt x="2502" y="48161"/>
                  <a:pt x="2734" y="48452"/>
                  <a:pt x="3025" y="48684"/>
                </a:cubicBezTo>
                <a:lnTo>
                  <a:pt x="3316" y="49033"/>
                </a:lnTo>
                <a:lnTo>
                  <a:pt x="3607" y="49324"/>
                </a:lnTo>
                <a:lnTo>
                  <a:pt x="4188" y="49789"/>
                </a:lnTo>
                <a:lnTo>
                  <a:pt x="4770" y="50255"/>
                </a:lnTo>
                <a:lnTo>
                  <a:pt x="5061" y="50487"/>
                </a:lnTo>
                <a:lnTo>
                  <a:pt x="5468" y="50720"/>
                </a:lnTo>
                <a:cubicBezTo>
                  <a:pt x="5759" y="50894"/>
                  <a:pt x="6108" y="51069"/>
                  <a:pt x="6457" y="51243"/>
                </a:cubicBezTo>
                <a:lnTo>
                  <a:pt x="7038" y="51476"/>
                </a:lnTo>
                <a:lnTo>
                  <a:pt x="7620" y="51709"/>
                </a:lnTo>
                <a:cubicBezTo>
                  <a:pt x="8085" y="51883"/>
                  <a:pt x="8609" y="52000"/>
                  <a:pt x="9074" y="52116"/>
                </a:cubicBezTo>
                <a:cubicBezTo>
                  <a:pt x="9750" y="52229"/>
                  <a:pt x="10426" y="52293"/>
                  <a:pt x="11102" y="52293"/>
                </a:cubicBezTo>
                <a:cubicBezTo>
                  <a:pt x="11473" y="52293"/>
                  <a:pt x="11844" y="52273"/>
                  <a:pt x="12215" y="52232"/>
                </a:cubicBezTo>
                <a:cubicBezTo>
                  <a:pt x="13262" y="52116"/>
                  <a:pt x="14309" y="51883"/>
                  <a:pt x="15297" y="51534"/>
                </a:cubicBezTo>
                <a:cubicBezTo>
                  <a:pt x="15704" y="51302"/>
                  <a:pt x="16170" y="51127"/>
                  <a:pt x="16577" y="50894"/>
                </a:cubicBezTo>
                <a:lnTo>
                  <a:pt x="17158" y="50545"/>
                </a:lnTo>
                <a:lnTo>
                  <a:pt x="17682" y="50138"/>
                </a:lnTo>
                <a:cubicBezTo>
                  <a:pt x="17973" y="49906"/>
                  <a:pt x="18264" y="49673"/>
                  <a:pt x="18554" y="49440"/>
                </a:cubicBezTo>
                <a:lnTo>
                  <a:pt x="18671" y="49266"/>
                </a:lnTo>
                <a:lnTo>
                  <a:pt x="18671" y="45253"/>
                </a:lnTo>
                <a:lnTo>
                  <a:pt x="17566" y="46590"/>
                </a:lnTo>
                <a:lnTo>
                  <a:pt x="17217" y="46998"/>
                </a:lnTo>
                <a:cubicBezTo>
                  <a:pt x="17158" y="47056"/>
                  <a:pt x="17042" y="47172"/>
                  <a:pt x="16984" y="47230"/>
                </a:cubicBezTo>
                <a:cubicBezTo>
                  <a:pt x="16926" y="47288"/>
                  <a:pt x="16810" y="47405"/>
                  <a:pt x="16751" y="47463"/>
                </a:cubicBezTo>
                <a:cubicBezTo>
                  <a:pt x="16519" y="47637"/>
                  <a:pt x="16286" y="47812"/>
                  <a:pt x="16053" y="47986"/>
                </a:cubicBezTo>
                <a:lnTo>
                  <a:pt x="15704" y="48277"/>
                </a:lnTo>
                <a:lnTo>
                  <a:pt x="15239" y="48510"/>
                </a:lnTo>
                <a:cubicBezTo>
                  <a:pt x="14948" y="48742"/>
                  <a:pt x="14599" y="48859"/>
                  <a:pt x="14250" y="49033"/>
                </a:cubicBezTo>
                <a:cubicBezTo>
                  <a:pt x="13494" y="49324"/>
                  <a:pt x="12738" y="49499"/>
                  <a:pt x="11924" y="49615"/>
                </a:cubicBezTo>
                <a:cubicBezTo>
                  <a:pt x="11721" y="49630"/>
                  <a:pt x="11515" y="49638"/>
                  <a:pt x="11305" y="49638"/>
                </a:cubicBezTo>
                <a:cubicBezTo>
                  <a:pt x="10731" y="49638"/>
                  <a:pt x="10135" y="49584"/>
                  <a:pt x="9539" y="49499"/>
                </a:cubicBezTo>
                <a:cubicBezTo>
                  <a:pt x="9190" y="49382"/>
                  <a:pt x="8841" y="49324"/>
                  <a:pt x="8492" y="49208"/>
                </a:cubicBezTo>
                <a:lnTo>
                  <a:pt x="8027" y="49033"/>
                </a:lnTo>
                <a:lnTo>
                  <a:pt x="7562" y="48801"/>
                </a:lnTo>
                <a:cubicBezTo>
                  <a:pt x="7329" y="48684"/>
                  <a:pt x="7096" y="48568"/>
                  <a:pt x="6864" y="48452"/>
                </a:cubicBezTo>
                <a:lnTo>
                  <a:pt x="6515" y="48219"/>
                </a:lnTo>
                <a:lnTo>
                  <a:pt x="6282" y="48045"/>
                </a:lnTo>
                <a:lnTo>
                  <a:pt x="5875" y="47754"/>
                </a:lnTo>
                <a:lnTo>
                  <a:pt x="5410" y="47347"/>
                </a:lnTo>
                <a:lnTo>
                  <a:pt x="5235" y="47172"/>
                </a:lnTo>
                <a:lnTo>
                  <a:pt x="5003" y="46881"/>
                </a:lnTo>
                <a:cubicBezTo>
                  <a:pt x="4770" y="46707"/>
                  <a:pt x="4595" y="46474"/>
                  <a:pt x="4421" y="46242"/>
                </a:cubicBezTo>
                <a:cubicBezTo>
                  <a:pt x="4363" y="46125"/>
                  <a:pt x="4247" y="46009"/>
                  <a:pt x="4188" y="45893"/>
                </a:cubicBezTo>
                <a:lnTo>
                  <a:pt x="3898" y="45427"/>
                </a:lnTo>
                <a:cubicBezTo>
                  <a:pt x="3723" y="45078"/>
                  <a:pt x="3549" y="44787"/>
                  <a:pt x="3432" y="44439"/>
                </a:cubicBezTo>
                <a:cubicBezTo>
                  <a:pt x="2792" y="42926"/>
                  <a:pt x="2618" y="41298"/>
                  <a:pt x="2967" y="39727"/>
                </a:cubicBezTo>
                <a:cubicBezTo>
                  <a:pt x="3025" y="39378"/>
                  <a:pt x="3141" y="39029"/>
                  <a:pt x="3258" y="38680"/>
                </a:cubicBezTo>
                <a:cubicBezTo>
                  <a:pt x="3316" y="38506"/>
                  <a:pt x="3374" y="38332"/>
                  <a:pt x="3432" y="38157"/>
                </a:cubicBezTo>
                <a:cubicBezTo>
                  <a:pt x="3490" y="38041"/>
                  <a:pt x="3549" y="37866"/>
                  <a:pt x="3607" y="37750"/>
                </a:cubicBezTo>
                <a:cubicBezTo>
                  <a:pt x="3723" y="37517"/>
                  <a:pt x="3839" y="37226"/>
                  <a:pt x="4014" y="36994"/>
                </a:cubicBezTo>
                <a:cubicBezTo>
                  <a:pt x="4072" y="36936"/>
                  <a:pt x="4130" y="36819"/>
                  <a:pt x="4188" y="36703"/>
                </a:cubicBezTo>
                <a:lnTo>
                  <a:pt x="4363" y="36470"/>
                </a:lnTo>
                <a:lnTo>
                  <a:pt x="4712" y="36005"/>
                </a:lnTo>
                <a:lnTo>
                  <a:pt x="14774" y="23733"/>
                </a:lnTo>
                <a:lnTo>
                  <a:pt x="30187" y="5005"/>
                </a:lnTo>
                <a:lnTo>
                  <a:pt x="30478" y="4656"/>
                </a:lnTo>
                <a:lnTo>
                  <a:pt x="30594" y="4481"/>
                </a:lnTo>
                <a:lnTo>
                  <a:pt x="30827" y="4365"/>
                </a:lnTo>
                <a:cubicBezTo>
                  <a:pt x="30943" y="4191"/>
                  <a:pt x="31117" y="4074"/>
                  <a:pt x="31292" y="3958"/>
                </a:cubicBezTo>
                <a:lnTo>
                  <a:pt x="31583" y="3725"/>
                </a:lnTo>
                <a:lnTo>
                  <a:pt x="31932" y="3551"/>
                </a:lnTo>
                <a:cubicBezTo>
                  <a:pt x="32164" y="3435"/>
                  <a:pt x="32397" y="3260"/>
                  <a:pt x="32688" y="3144"/>
                </a:cubicBezTo>
                <a:cubicBezTo>
                  <a:pt x="33211" y="2969"/>
                  <a:pt x="33851" y="2795"/>
                  <a:pt x="34433" y="2737"/>
                </a:cubicBezTo>
                <a:cubicBezTo>
                  <a:pt x="34620" y="2720"/>
                  <a:pt x="34802" y="2713"/>
                  <a:pt x="34983" y="2713"/>
                </a:cubicBezTo>
                <a:cubicBezTo>
                  <a:pt x="35418" y="2713"/>
                  <a:pt x="35841" y="2754"/>
                  <a:pt x="36294" y="2795"/>
                </a:cubicBezTo>
                <a:cubicBezTo>
                  <a:pt x="36526" y="2853"/>
                  <a:pt x="36817" y="2969"/>
                  <a:pt x="37108" y="3027"/>
                </a:cubicBezTo>
                <a:lnTo>
                  <a:pt x="37457" y="3144"/>
                </a:lnTo>
                <a:lnTo>
                  <a:pt x="37806" y="3318"/>
                </a:lnTo>
                <a:cubicBezTo>
                  <a:pt x="37980" y="3435"/>
                  <a:pt x="38155" y="3493"/>
                  <a:pt x="38388" y="3609"/>
                </a:cubicBezTo>
                <a:lnTo>
                  <a:pt x="38620" y="3784"/>
                </a:lnTo>
                <a:lnTo>
                  <a:pt x="38795" y="3900"/>
                </a:lnTo>
                <a:lnTo>
                  <a:pt x="39144" y="4132"/>
                </a:lnTo>
                <a:lnTo>
                  <a:pt x="39435" y="4481"/>
                </a:lnTo>
                <a:lnTo>
                  <a:pt x="39609" y="4598"/>
                </a:lnTo>
                <a:lnTo>
                  <a:pt x="39783" y="4830"/>
                </a:lnTo>
                <a:cubicBezTo>
                  <a:pt x="39958" y="4947"/>
                  <a:pt x="40074" y="5121"/>
                  <a:pt x="40191" y="5296"/>
                </a:cubicBezTo>
                <a:lnTo>
                  <a:pt x="40423" y="5587"/>
                </a:lnTo>
                <a:lnTo>
                  <a:pt x="40598" y="5935"/>
                </a:lnTo>
                <a:cubicBezTo>
                  <a:pt x="40772" y="6168"/>
                  <a:pt x="40889" y="6401"/>
                  <a:pt x="41005" y="6633"/>
                </a:cubicBezTo>
                <a:cubicBezTo>
                  <a:pt x="41179" y="7215"/>
                  <a:pt x="41354" y="7855"/>
                  <a:pt x="41412" y="8436"/>
                </a:cubicBezTo>
                <a:cubicBezTo>
                  <a:pt x="41470" y="9076"/>
                  <a:pt x="41470" y="9658"/>
                  <a:pt x="41354" y="10298"/>
                </a:cubicBezTo>
                <a:cubicBezTo>
                  <a:pt x="41296" y="10530"/>
                  <a:pt x="41179" y="10821"/>
                  <a:pt x="41121" y="11112"/>
                </a:cubicBezTo>
                <a:lnTo>
                  <a:pt x="41005" y="11461"/>
                </a:lnTo>
                <a:lnTo>
                  <a:pt x="40830" y="11810"/>
                </a:lnTo>
                <a:cubicBezTo>
                  <a:pt x="40772" y="11984"/>
                  <a:pt x="40656" y="12159"/>
                  <a:pt x="40540" y="12333"/>
                </a:cubicBezTo>
                <a:lnTo>
                  <a:pt x="40423" y="12566"/>
                </a:lnTo>
                <a:lnTo>
                  <a:pt x="40249" y="12740"/>
                </a:lnTo>
                <a:lnTo>
                  <a:pt x="40016" y="13089"/>
                </a:lnTo>
                <a:lnTo>
                  <a:pt x="15763" y="42635"/>
                </a:lnTo>
                <a:lnTo>
                  <a:pt x="15588" y="42868"/>
                </a:lnTo>
                <a:cubicBezTo>
                  <a:pt x="15472" y="42926"/>
                  <a:pt x="15414" y="43043"/>
                  <a:pt x="15297" y="43101"/>
                </a:cubicBezTo>
                <a:cubicBezTo>
                  <a:pt x="15239" y="43217"/>
                  <a:pt x="15123" y="43275"/>
                  <a:pt x="15006" y="43392"/>
                </a:cubicBezTo>
                <a:cubicBezTo>
                  <a:pt x="14658" y="43566"/>
                  <a:pt x="14367" y="43799"/>
                  <a:pt x="14018" y="43915"/>
                </a:cubicBezTo>
                <a:cubicBezTo>
                  <a:pt x="13611" y="44090"/>
                  <a:pt x="13203" y="44148"/>
                  <a:pt x="12796" y="44206"/>
                </a:cubicBezTo>
                <a:cubicBezTo>
                  <a:pt x="12604" y="44230"/>
                  <a:pt x="12421" y="44244"/>
                  <a:pt x="12244" y="44244"/>
                </a:cubicBezTo>
                <a:cubicBezTo>
                  <a:pt x="11994" y="44244"/>
                  <a:pt x="11755" y="44216"/>
                  <a:pt x="11517" y="44148"/>
                </a:cubicBezTo>
                <a:cubicBezTo>
                  <a:pt x="11168" y="44090"/>
                  <a:pt x="10819" y="43973"/>
                  <a:pt x="10470" y="43799"/>
                </a:cubicBezTo>
                <a:cubicBezTo>
                  <a:pt x="10354" y="43741"/>
                  <a:pt x="10179" y="43682"/>
                  <a:pt x="10063" y="43624"/>
                </a:cubicBezTo>
                <a:cubicBezTo>
                  <a:pt x="9946" y="43566"/>
                  <a:pt x="9888" y="43508"/>
                  <a:pt x="9772" y="43392"/>
                </a:cubicBezTo>
                <a:lnTo>
                  <a:pt x="9597" y="43275"/>
                </a:lnTo>
                <a:lnTo>
                  <a:pt x="9365" y="43043"/>
                </a:lnTo>
                <a:cubicBezTo>
                  <a:pt x="9248" y="42984"/>
                  <a:pt x="9190" y="42868"/>
                  <a:pt x="9132" y="42810"/>
                </a:cubicBezTo>
                <a:cubicBezTo>
                  <a:pt x="9016" y="42694"/>
                  <a:pt x="8899" y="42577"/>
                  <a:pt x="8841" y="42461"/>
                </a:cubicBezTo>
                <a:cubicBezTo>
                  <a:pt x="8609" y="42170"/>
                  <a:pt x="8434" y="41821"/>
                  <a:pt x="8260" y="41472"/>
                </a:cubicBezTo>
                <a:cubicBezTo>
                  <a:pt x="8143" y="41123"/>
                  <a:pt x="8027" y="40658"/>
                  <a:pt x="7969" y="40251"/>
                </a:cubicBezTo>
                <a:cubicBezTo>
                  <a:pt x="7969" y="39844"/>
                  <a:pt x="7969" y="39437"/>
                  <a:pt x="8027" y="38971"/>
                </a:cubicBezTo>
                <a:cubicBezTo>
                  <a:pt x="8085" y="38622"/>
                  <a:pt x="8202" y="38273"/>
                  <a:pt x="8376" y="37924"/>
                </a:cubicBezTo>
                <a:cubicBezTo>
                  <a:pt x="8434" y="37808"/>
                  <a:pt x="8492" y="37692"/>
                  <a:pt x="8609" y="37575"/>
                </a:cubicBezTo>
                <a:cubicBezTo>
                  <a:pt x="8667" y="37459"/>
                  <a:pt x="8725" y="37343"/>
                  <a:pt x="8783" y="37285"/>
                </a:cubicBezTo>
                <a:lnTo>
                  <a:pt x="8958" y="36994"/>
                </a:lnTo>
                <a:lnTo>
                  <a:pt x="27395" y="14543"/>
                </a:lnTo>
                <a:cubicBezTo>
                  <a:pt x="27860" y="13962"/>
                  <a:pt x="27802" y="13148"/>
                  <a:pt x="27221" y="12682"/>
                </a:cubicBezTo>
                <a:lnTo>
                  <a:pt x="27162" y="12682"/>
                </a:lnTo>
                <a:cubicBezTo>
                  <a:pt x="26939" y="12483"/>
                  <a:pt x="26662" y="12391"/>
                  <a:pt x="26382" y="12391"/>
                </a:cubicBezTo>
                <a:cubicBezTo>
                  <a:pt x="26007" y="12391"/>
                  <a:pt x="25626" y="12557"/>
                  <a:pt x="25359" y="12857"/>
                </a:cubicBezTo>
                <a:lnTo>
                  <a:pt x="6864" y="35307"/>
                </a:lnTo>
                <a:lnTo>
                  <a:pt x="6573" y="35714"/>
                </a:lnTo>
                <a:cubicBezTo>
                  <a:pt x="6457" y="35831"/>
                  <a:pt x="6340" y="36005"/>
                  <a:pt x="6282" y="36180"/>
                </a:cubicBezTo>
                <a:cubicBezTo>
                  <a:pt x="6166" y="36354"/>
                  <a:pt x="6050" y="36587"/>
                  <a:pt x="5933" y="36819"/>
                </a:cubicBezTo>
                <a:cubicBezTo>
                  <a:pt x="5701" y="37343"/>
                  <a:pt x="5468" y="37866"/>
                  <a:pt x="5352" y="38506"/>
                </a:cubicBezTo>
                <a:cubicBezTo>
                  <a:pt x="5235" y="39146"/>
                  <a:pt x="5235" y="39844"/>
                  <a:pt x="5293" y="40542"/>
                </a:cubicBezTo>
                <a:cubicBezTo>
                  <a:pt x="5352" y="41181"/>
                  <a:pt x="5526" y="41879"/>
                  <a:pt x="5759" y="42519"/>
                </a:cubicBezTo>
                <a:cubicBezTo>
                  <a:pt x="5991" y="43043"/>
                  <a:pt x="6282" y="43566"/>
                  <a:pt x="6689" y="44031"/>
                </a:cubicBezTo>
                <a:cubicBezTo>
                  <a:pt x="6806" y="44264"/>
                  <a:pt x="6922" y="44439"/>
                  <a:pt x="7096" y="44613"/>
                </a:cubicBezTo>
                <a:cubicBezTo>
                  <a:pt x="7213" y="44729"/>
                  <a:pt x="7329" y="44846"/>
                  <a:pt x="7504" y="44962"/>
                </a:cubicBezTo>
                <a:lnTo>
                  <a:pt x="7853" y="45311"/>
                </a:lnTo>
                <a:lnTo>
                  <a:pt x="8202" y="45602"/>
                </a:lnTo>
                <a:cubicBezTo>
                  <a:pt x="8376" y="45718"/>
                  <a:pt x="8550" y="45776"/>
                  <a:pt x="8667" y="45893"/>
                </a:cubicBezTo>
                <a:cubicBezTo>
                  <a:pt x="8899" y="46009"/>
                  <a:pt x="9074" y="46125"/>
                  <a:pt x="9307" y="46242"/>
                </a:cubicBezTo>
                <a:cubicBezTo>
                  <a:pt x="9830" y="46474"/>
                  <a:pt x="10412" y="46649"/>
                  <a:pt x="10993" y="46765"/>
                </a:cubicBezTo>
                <a:cubicBezTo>
                  <a:pt x="11504" y="46850"/>
                  <a:pt x="11984" y="46904"/>
                  <a:pt x="12478" y="46904"/>
                </a:cubicBezTo>
                <a:cubicBezTo>
                  <a:pt x="12659" y="46904"/>
                  <a:pt x="12842" y="46897"/>
                  <a:pt x="13029" y="46881"/>
                </a:cubicBezTo>
                <a:cubicBezTo>
                  <a:pt x="13727" y="46823"/>
                  <a:pt x="14367" y="46649"/>
                  <a:pt x="15006" y="46416"/>
                </a:cubicBezTo>
                <a:cubicBezTo>
                  <a:pt x="15588" y="46183"/>
                  <a:pt x="16112" y="45893"/>
                  <a:pt x="16577" y="45544"/>
                </a:cubicBezTo>
                <a:cubicBezTo>
                  <a:pt x="16751" y="45369"/>
                  <a:pt x="16926" y="45253"/>
                  <a:pt x="17100" y="45078"/>
                </a:cubicBezTo>
                <a:cubicBezTo>
                  <a:pt x="17275" y="44962"/>
                  <a:pt x="17391" y="44846"/>
                  <a:pt x="17507" y="44671"/>
                </a:cubicBezTo>
                <a:lnTo>
                  <a:pt x="17856" y="44322"/>
                </a:lnTo>
                <a:lnTo>
                  <a:pt x="42110" y="14834"/>
                </a:lnTo>
                <a:lnTo>
                  <a:pt x="42459" y="14311"/>
                </a:lnTo>
                <a:lnTo>
                  <a:pt x="42633" y="14078"/>
                </a:lnTo>
                <a:lnTo>
                  <a:pt x="42866" y="13729"/>
                </a:lnTo>
                <a:cubicBezTo>
                  <a:pt x="42982" y="13497"/>
                  <a:pt x="43157" y="13206"/>
                  <a:pt x="43273" y="12915"/>
                </a:cubicBezTo>
                <a:cubicBezTo>
                  <a:pt x="43331" y="12799"/>
                  <a:pt x="43390" y="12624"/>
                  <a:pt x="43506" y="12450"/>
                </a:cubicBezTo>
                <a:lnTo>
                  <a:pt x="43680" y="11926"/>
                </a:lnTo>
                <a:cubicBezTo>
                  <a:pt x="43797" y="11577"/>
                  <a:pt x="43855" y="11228"/>
                  <a:pt x="43971" y="10763"/>
                </a:cubicBezTo>
                <a:cubicBezTo>
                  <a:pt x="44146" y="9890"/>
                  <a:pt x="44204" y="9018"/>
                  <a:pt x="44087" y="8204"/>
                </a:cubicBezTo>
                <a:cubicBezTo>
                  <a:pt x="44029" y="7331"/>
                  <a:pt x="43797" y="6459"/>
                  <a:pt x="43506" y="5645"/>
                </a:cubicBezTo>
                <a:cubicBezTo>
                  <a:pt x="43331" y="5296"/>
                  <a:pt x="43157" y="4947"/>
                  <a:pt x="42924" y="4598"/>
                </a:cubicBezTo>
                <a:lnTo>
                  <a:pt x="42692" y="4074"/>
                </a:lnTo>
                <a:cubicBezTo>
                  <a:pt x="42575" y="3958"/>
                  <a:pt x="42459" y="3784"/>
                  <a:pt x="42343" y="3667"/>
                </a:cubicBezTo>
                <a:cubicBezTo>
                  <a:pt x="42168" y="3435"/>
                  <a:pt x="41994" y="3202"/>
                  <a:pt x="41761" y="2969"/>
                </a:cubicBezTo>
                <a:lnTo>
                  <a:pt x="41587" y="2678"/>
                </a:lnTo>
                <a:lnTo>
                  <a:pt x="41354" y="2446"/>
                </a:lnTo>
                <a:lnTo>
                  <a:pt x="40830" y="2039"/>
                </a:lnTo>
                <a:lnTo>
                  <a:pt x="40365" y="1690"/>
                </a:lnTo>
                <a:lnTo>
                  <a:pt x="40132" y="1515"/>
                </a:lnTo>
                <a:lnTo>
                  <a:pt x="39783" y="1283"/>
                </a:lnTo>
                <a:cubicBezTo>
                  <a:pt x="39493" y="1166"/>
                  <a:pt x="39260" y="992"/>
                  <a:pt x="38969" y="875"/>
                </a:cubicBezTo>
                <a:lnTo>
                  <a:pt x="38504" y="643"/>
                </a:lnTo>
                <a:lnTo>
                  <a:pt x="37980" y="468"/>
                </a:lnTo>
                <a:cubicBezTo>
                  <a:pt x="37632" y="352"/>
                  <a:pt x="37224" y="294"/>
                  <a:pt x="36817" y="177"/>
                </a:cubicBezTo>
                <a:cubicBezTo>
                  <a:pt x="36254" y="65"/>
                  <a:pt x="35690" y="1"/>
                  <a:pt x="351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783F04">
                <a:alpha val="56000"/>
              </a:srgbClr>
            </a:outerShdw>
          </a:effectLst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400" b="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877516" y="971550"/>
            <a:ext cx="76977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sz="2400" u="sng" dirty="0">
                <a:latin typeface="Times New Roman" panose="02020603050405020304" pitchFamily="18" charset="0"/>
              </a:rPr>
              <a:t>Câu4</a:t>
            </a:r>
            <a:r>
              <a:rPr lang="en-US" sz="2400" dirty="0">
                <a:latin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sĩ</a:t>
            </a:r>
            <a:r>
              <a:rPr lang="en-US" sz="2400" dirty="0">
                <a:latin typeface="Times New Roman" panose="02020603050405020304" pitchFamily="18" charset="0"/>
              </a:rPr>
              <a:t> hi </a:t>
            </a:r>
            <a:r>
              <a:rPr lang="en-US" sz="2400" dirty="0" err="1">
                <a:latin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mãi</a:t>
            </a:r>
            <a:r>
              <a:rPr lang="en-US" sz="2400" dirty="0"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914400" y="1885950"/>
            <a:ext cx="714057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-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Vì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chiến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sĩ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đó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hiến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dâng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cả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cuộc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đời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hạnh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phúc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sự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bình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yên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nhân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dân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độc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lập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tự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do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Tổ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quốc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. Người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thân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nhân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dân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bao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giờ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quên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ơn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69231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 descr="4"/>
          <p:cNvPicPr>
            <a:picLocks noChangeAspect="1" noChangeArrowheads="1"/>
          </p:cNvPicPr>
          <p:nvPr/>
        </p:nvPicPr>
        <p:blipFill>
          <a:blip r:embed="rId2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52550"/>
            <a:ext cx="8229600" cy="3744913"/>
          </a:xfrm>
          <a:prstGeom prst="rect">
            <a:avLst/>
          </a:prstGeom>
          <a:noFill/>
          <a:ln w="19050">
            <a:solidFill>
              <a:srgbClr val="D6009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39" name="Text Box 5"/>
          <p:cNvSpPr txBox="1">
            <a:spLocks noChangeArrowheads="1"/>
          </p:cNvSpPr>
          <p:nvPr/>
        </p:nvSpPr>
        <p:spPr bwMode="auto">
          <a:xfrm>
            <a:off x="2362200" y="-17463"/>
            <a:ext cx="4762500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 b="0" dirty="0" err="1">
                <a:latin typeface="Times New Roman" panose="02020603050405020304" pitchFamily="18" charset="0"/>
              </a:rPr>
              <a:t>Thứ</a:t>
            </a:r>
            <a:r>
              <a:rPr lang="en-US" sz="2000" b="0" dirty="0">
                <a:latin typeface="Times New Roman" panose="02020603050405020304" pitchFamily="18" charset="0"/>
              </a:rPr>
              <a:t> Ba </a:t>
            </a:r>
            <a:r>
              <a:rPr lang="en-US" sz="2000" b="0" dirty="0" err="1">
                <a:latin typeface="Times New Roman" panose="02020603050405020304" pitchFamily="18" charset="0"/>
              </a:rPr>
              <a:t>ngày</a:t>
            </a:r>
            <a:r>
              <a:rPr lang="en-US" sz="2000" b="0" dirty="0">
                <a:latin typeface="Times New Roman" panose="02020603050405020304" pitchFamily="18" charset="0"/>
              </a:rPr>
              <a:t> 8 </a:t>
            </a:r>
            <a:r>
              <a:rPr lang="en-US" sz="2000" b="0" dirty="0" err="1">
                <a:latin typeface="Times New Roman" panose="02020603050405020304" pitchFamily="18" charset="0"/>
              </a:rPr>
              <a:t>tháng</a:t>
            </a:r>
            <a:r>
              <a:rPr lang="en-US" sz="2000" b="0" dirty="0">
                <a:latin typeface="Times New Roman" panose="02020603050405020304" pitchFamily="18" charset="0"/>
              </a:rPr>
              <a:t> 2  </a:t>
            </a:r>
            <a:r>
              <a:rPr lang="en-US" sz="2000" b="0" dirty="0" err="1">
                <a:latin typeface="Times New Roman" panose="02020603050405020304" pitchFamily="18" charset="0"/>
              </a:rPr>
              <a:t>năm</a:t>
            </a:r>
            <a:r>
              <a:rPr lang="en-US" sz="2000" b="0" dirty="0">
                <a:latin typeface="Times New Roman" panose="02020603050405020304" pitchFamily="18" charset="0"/>
              </a:rPr>
              <a:t> 2022</a:t>
            </a:r>
          </a:p>
        </p:txBody>
      </p:sp>
      <p:sp>
        <p:nvSpPr>
          <p:cNvPr id="116740" name="Text Box 6"/>
          <p:cNvSpPr txBox="1">
            <a:spLocks noChangeArrowheads="1"/>
          </p:cNvSpPr>
          <p:nvPr/>
        </p:nvSpPr>
        <p:spPr bwMode="auto">
          <a:xfrm>
            <a:off x="3886200" y="261938"/>
            <a:ext cx="121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27363" y="573088"/>
            <a:ext cx="3276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Ở BÊN BÁC HỒ</a:t>
            </a:r>
          </a:p>
        </p:txBody>
      </p:sp>
      <p:sp>
        <p:nvSpPr>
          <p:cNvPr id="116742" name="Text Box 6"/>
          <p:cNvSpPr txBox="1">
            <a:spLocks noChangeArrowheads="1"/>
          </p:cNvSpPr>
          <p:nvPr/>
        </p:nvSpPr>
        <p:spPr bwMode="auto">
          <a:xfrm>
            <a:off x="4762500" y="904875"/>
            <a:ext cx="1638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Dương </a:t>
            </a:r>
            <a:r>
              <a:rPr lang="en-US" sz="2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endParaRPr 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4"/>
          <p:cNvSpPr>
            <a:spLocks noChangeArrowheads="1"/>
          </p:cNvSpPr>
          <p:nvPr/>
        </p:nvSpPr>
        <p:spPr bwMode="gray">
          <a:xfrm>
            <a:off x="76200" y="152400"/>
            <a:ext cx="1371600" cy="581025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EEEEEE"/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chemeClr val="accent2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 i="1" dirty="0">
                <a:solidFill>
                  <a:srgbClr val="800000"/>
                </a:solidFill>
                <a:latin typeface="Times New Roman" panose="02020603050405020304" pitchFamily="18" charset="0"/>
              </a:rPr>
              <a:t>SGK/16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6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6742" grpId="0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0" descr="nghiad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51435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483" name="Picture 22" descr="200872619346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572000" cy="51435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6" descr="Hình04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"/>
            <a:ext cx="47244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07" name="Picture 8" descr="Hình04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14300"/>
            <a:ext cx="45720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8" name="TextBox 7"/>
          <p:cNvSpPr txBox="1">
            <a:spLocks noChangeArrowheads="1"/>
          </p:cNvSpPr>
          <p:nvPr/>
        </p:nvSpPr>
        <p:spPr bwMode="auto">
          <a:xfrm>
            <a:off x="381000" y="4629150"/>
            <a:ext cx="7620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>
                <a:latin typeface=".VnTime" pitchFamily="34" charset="0"/>
                <a:cs typeface="Arial" panose="020B0604020202020204" pitchFamily="34" charset="0"/>
              </a:rPr>
              <a:t>                  Viếng nghĩa trang liệt sĩ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36"/>
          <p:cNvSpPr/>
          <p:nvPr/>
        </p:nvSpPr>
        <p:spPr>
          <a:xfrm rot="548498">
            <a:off x="392113" y="798513"/>
            <a:ext cx="584200" cy="692150"/>
          </a:xfrm>
          <a:custGeom>
            <a:avLst/>
            <a:gdLst/>
            <a:ahLst/>
            <a:cxnLst/>
            <a:rect l="l" t="t" r="r" b="b"/>
            <a:pathLst>
              <a:path w="44204" h="52293" extrusionOk="0">
                <a:moveTo>
                  <a:pt x="35127" y="1"/>
                </a:moveTo>
                <a:cubicBezTo>
                  <a:pt x="34818" y="1"/>
                  <a:pt x="34509" y="20"/>
                  <a:pt x="34200" y="61"/>
                </a:cubicBezTo>
                <a:cubicBezTo>
                  <a:pt x="33328" y="119"/>
                  <a:pt x="32513" y="352"/>
                  <a:pt x="31699" y="643"/>
                </a:cubicBezTo>
                <a:cubicBezTo>
                  <a:pt x="31350" y="817"/>
                  <a:pt x="31001" y="992"/>
                  <a:pt x="30652" y="1166"/>
                </a:cubicBezTo>
                <a:lnTo>
                  <a:pt x="30129" y="1457"/>
                </a:lnTo>
                <a:lnTo>
                  <a:pt x="29721" y="1748"/>
                </a:lnTo>
                <a:cubicBezTo>
                  <a:pt x="29431" y="1922"/>
                  <a:pt x="29198" y="2155"/>
                  <a:pt x="28965" y="2329"/>
                </a:cubicBezTo>
                <a:lnTo>
                  <a:pt x="28733" y="2620"/>
                </a:lnTo>
                <a:lnTo>
                  <a:pt x="28500" y="2853"/>
                </a:lnTo>
                <a:lnTo>
                  <a:pt x="28093" y="3260"/>
                </a:lnTo>
                <a:lnTo>
                  <a:pt x="12738" y="22046"/>
                </a:lnTo>
                <a:lnTo>
                  <a:pt x="2618" y="34318"/>
                </a:lnTo>
                <a:lnTo>
                  <a:pt x="2153" y="34900"/>
                </a:lnTo>
                <a:lnTo>
                  <a:pt x="1920" y="35191"/>
                </a:lnTo>
                <a:lnTo>
                  <a:pt x="1687" y="35656"/>
                </a:lnTo>
                <a:cubicBezTo>
                  <a:pt x="1513" y="35947"/>
                  <a:pt x="1338" y="36238"/>
                  <a:pt x="1164" y="36587"/>
                </a:cubicBezTo>
                <a:lnTo>
                  <a:pt x="931" y="37168"/>
                </a:lnTo>
                <a:cubicBezTo>
                  <a:pt x="815" y="37401"/>
                  <a:pt x="757" y="37575"/>
                  <a:pt x="699" y="37808"/>
                </a:cubicBezTo>
                <a:cubicBezTo>
                  <a:pt x="175" y="39262"/>
                  <a:pt x="1" y="40832"/>
                  <a:pt x="175" y="42403"/>
                </a:cubicBezTo>
                <a:cubicBezTo>
                  <a:pt x="291" y="43450"/>
                  <a:pt x="524" y="44439"/>
                  <a:pt x="873" y="45427"/>
                </a:cubicBezTo>
                <a:cubicBezTo>
                  <a:pt x="1106" y="45893"/>
                  <a:pt x="1338" y="46300"/>
                  <a:pt x="1571" y="46765"/>
                </a:cubicBezTo>
                <a:lnTo>
                  <a:pt x="1920" y="47347"/>
                </a:lnTo>
                <a:cubicBezTo>
                  <a:pt x="2036" y="47521"/>
                  <a:pt x="2153" y="47696"/>
                  <a:pt x="2269" y="47870"/>
                </a:cubicBezTo>
                <a:cubicBezTo>
                  <a:pt x="2502" y="48161"/>
                  <a:pt x="2734" y="48452"/>
                  <a:pt x="3025" y="48684"/>
                </a:cubicBezTo>
                <a:lnTo>
                  <a:pt x="3316" y="49033"/>
                </a:lnTo>
                <a:lnTo>
                  <a:pt x="3607" y="49324"/>
                </a:lnTo>
                <a:lnTo>
                  <a:pt x="4188" y="49789"/>
                </a:lnTo>
                <a:lnTo>
                  <a:pt x="4770" y="50255"/>
                </a:lnTo>
                <a:lnTo>
                  <a:pt x="5061" y="50487"/>
                </a:lnTo>
                <a:lnTo>
                  <a:pt x="5468" y="50720"/>
                </a:lnTo>
                <a:cubicBezTo>
                  <a:pt x="5759" y="50894"/>
                  <a:pt x="6108" y="51069"/>
                  <a:pt x="6457" y="51243"/>
                </a:cubicBezTo>
                <a:lnTo>
                  <a:pt x="7038" y="51476"/>
                </a:lnTo>
                <a:lnTo>
                  <a:pt x="7620" y="51709"/>
                </a:lnTo>
                <a:cubicBezTo>
                  <a:pt x="8085" y="51883"/>
                  <a:pt x="8609" y="52000"/>
                  <a:pt x="9074" y="52116"/>
                </a:cubicBezTo>
                <a:cubicBezTo>
                  <a:pt x="9750" y="52229"/>
                  <a:pt x="10426" y="52293"/>
                  <a:pt x="11102" y="52293"/>
                </a:cubicBezTo>
                <a:cubicBezTo>
                  <a:pt x="11473" y="52293"/>
                  <a:pt x="11844" y="52273"/>
                  <a:pt x="12215" y="52232"/>
                </a:cubicBezTo>
                <a:cubicBezTo>
                  <a:pt x="13262" y="52116"/>
                  <a:pt x="14309" y="51883"/>
                  <a:pt x="15297" y="51534"/>
                </a:cubicBezTo>
                <a:cubicBezTo>
                  <a:pt x="15704" y="51302"/>
                  <a:pt x="16170" y="51127"/>
                  <a:pt x="16577" y="50894"/>
                </a:cubicBezTo>
                <a:lnTo>
                  <a:pt x="17158" y="50545"/>
                </a:lnTo>
                <a:lnTo>
                  <a:pt x="17682" y="50138"/>
                </a:lnTo>
                <a:cubicBezTo>
                  <a:pt x="17973" y="49906"/>
                  <a:pt x="18264" y="49673"/>
                  <a:pt x="18554" y="49440"/>
                </a:cubicBezTo>
                <a:lnTo>
                  <a:pt x="18671" y="49266"/>
                </a:lnTo>
                <a:lnTo>
                  <a:pt x="18671" y="45253"/>
                </a:lnTo>
                <a:lnTo>
                  <a:pt x="17566" y="46590"/>
                </a:lnTo>
                <a:lnTo>
                  <a:pt x="17217" y="46998"/>
                </a:lnTo>
                <a:cubicBezTo>
                  <a:pt x="17158" y="47056"/>
                  <a:pt x="17042" y="47172"/>
                  <a:pt x="16984" y="47230"/>
                </a:cubicBezTo>
                <a:cubicBezTo>
                  <a:pt x="16926" y="47288"/>
                  <a:pt x="16810" y="47405"/>
                  <a:pt x="16751" y="47463"/>
                </a:cubicBezTo>
                <a:cubicBezTo>
                  <a:pt x="16519" y="47637"/>
                  <a:pt x="16286" y="47812"/>
                  <a:pt x="16053" y="47986"/>
                </a:cubicBezTo>
                <a:lnTo>
                  <a:pt x="15704" y="48277"/>
                </a:lnTo>
                <a:lnTo>
                  <a:pt x="15239" y="48510"/>
                </a:lnTo>
                <a:cubicBezTo>
                  <a:pt x="14948" y="48742"/>
                  <a:pt x="14599" y="48859"/>
                  <a:pt x="14250" y="49033"/>
                </a:cubicBezTo>
                <a:cubicBezTo>
                  <a:pt x="13494" y="49324"/>
                  <a:pt x="12738" y="49499"/>
                  <a:pt x="11924" y="49615"/>
                </a:cubicBezTo>
                <a:cubicBezTo>
                  <a:pt x="11721" y="49630"/>
                  <a:pt x="11515" y="49638"/>
                  <a:pt x="11305" y="49638"/>
                </a:cubicBezTo>
                <a:cubicBezTo>
                  <a:pt x="10731" y="49638"/>
                  <a:pt x="10135" y="49584"/>
                  <a:pt x="9539" y="49499"/>
                </a:cubicBezTo>
                <a:cubicBezTo>
                  <a:pt x="9190" y="49382"/>
                  <a:pt x="8841" y="49324"/>
                  <a:pt x="8492" y="49208"/>
                </a:cubicBezTo>
                <a:lnTo>
                  <a:pt x="8027" y="49033"/>
                </a:lnTo>
                <a:lnTo>
                  <a:pt x="7562" y="48801"/>
                </a:lnTo>
                <a:cubicBezTo>
                  <a:pt x="7329" y="48684"/>
                  <a:pt x="7096" y="48568"/>
                  <a:pt x="6864" y="48452"/>
                </a:cubicBezTo>
                <a:lnTo>
                  <a:pt x="6515" y="48219"/>
                </a:lnTo>
                <a:lnTo>
                  <a:pt x="6282" y="48045"/>
                </a:lnTo>
                <a:lnTo>
                  <a:pt x="5875" y="47754"/>
                </a:lnTo>
                <a:lnTo>
                  <a:pt x="5410" y="47347"/>
                </a:lnTo>
                <a:lnTo>
                  <a:pt x="5235" y="47172"/>
                </a:lnTo>
                <a:lnTo>
                  <a:pt x="5003" y="46881"/>
                </a:lnTo>
                <a:cubicBezTo>
                  <a:pt x="4770" y="46707"/>
                  <a:pt x="4595" y="46474"/>
                  <a:pt x="4421" y="46242"/>
                </a:cubicBezTo>
                <a:cubicBezTo>
                  <a:pt x="4363" y="46125"/>
                  <a:pt x="4247" y="46009"/>
                  <a:pt x="4188" y="45893"/>
                </a:cubicBezTo>
                <a:lnTo>
                  <a:pt x="3898" y="45427"/>
                </a:lnTo>
                <a:cubicBezTo>
                  <a:pt x="3723" y="45078"/>
                  <a:pt x="3549" y="44787"/>
                  <a:pt x="3432" y="44439"/>
                </a:cubicBezTo>
                <a:cubicBezTo>
                  <a:pt x="2792" y="42926"/>
                  <a:pt x="2618" y="41298"/>
                  <a:pt x="2967" y="39727"/>
                </a:cubicBezTo>
                <a:cubicBezTo>
                  <a:pt x="3025" y="39378"/>
                  <a:pt x="3141" y="39029"/>
                  <a:pt x="3258" y="38680"/>
                </a:cubicBezTo>
                <a:cubicBezTo>
                  <a:pt x="3316" y="38506"/>
                  <a:pt x="3374" y="38332"/>
                  <a:pt x="3432" y="38157"/>
                </a:cubicBezTo>
                <a:cubicBezTo>
                  <a:pt x="3490" y="38041"/>
                  <a:pt x="3549" y="37866"/>
                  <a:pt x="3607" y="37750"/>
                </a:cubicBezTo>
                <a:cubicBezTo>
                  <a:pt x="3723" y="37517"/>
                  <a:pt x="3839" y="37226"/>
                  <a:pt x="4014" y="36994"/>
                </a:cubicBezTo>
                <a:cubicBezTo>
                  <a:pt x="4072" y="36936"/>
                  <a:pt x="4130" y="36819"/>
                  <a:pt x="4188" y="36703"/>
                </a:cubicBezTo>
                <a:lnTo>
                  <a:pt x="4363" y="36470"/>
                </a:lnTo>
                <a:lnTo>
                  <a:pt x="4712" y="36005"/>
                </a:lnTo>
                <a:lnTo>
                  <a:pt x="14774" y="23733"/>
                </a:lnTo>
                <a:lnTo>
                  <a:pt x="30187" y="5005"/>
                </a:lnTo>
                <a:lnTo>
                  <a:pt x="30478" y="4656"/>
                </a:lnTo>
                <a:lnTo>
                  <a:pt x="30594" y="4481"/>
                </a:lnTo>
                <a:lnTo>
                  <a:pt x="30827" y="4365"/>
                </a:lnTo>
                <a:cubicBezTo>
                  <a:pt x="30943" y="4191"/>
                  <a:pt x="31117" y="4074"/>
                  <a:pt x="31292" y="3958"/>
                </a:cubicBezTo>
                <a:lnTo>
                  <a:pt x="31583" y="3725"/>
                </a:lnTo>
                <a:lnTo>
                  <a:pt x="31932" y="3551"/>
                </a:lnTo>
                <a:cubicBezTo>
                  <a:pt x="32164" y="3435"/>
                  <a:pt x="32397" y="3260"/>
                  <a:pt x="32688" y="3144"/>
                </a:cubicBezTo>
                <a:cubicBezTo>
                  <a:pt x="33211" y="2969"/>
                  <a:pt x="33851" y="2795"/>
                  <a:pt x="34433" y="2737"/>
                </a:cubicBezTo>
                <a:cubicBezTo>
                  <a:pt x="34620" y="2720"/>
                  <a:pt x="34802" y="2713"/>
                  <a:pt x="34983" y="2713"/>
                </a:cubicBezTo>
                <a:cubicBezTo>
                  <a:pt x="35418" y="2713"/>
                  <a:pt x="35841" y="2754"/>
                  <a:pt x="36294" y="2795"/>
                </a:cubicBezTo>
                <a:cubicBezTo>
                  <a:pt x="36526" y="2853"/>
                  <a:pt x="36817" y="2969"/>
                  <a:pt x="37108" y="3027"/>
                </a:cubicBezTo>
                <a:lnTo>
                  <a:pt x="37457" y="3144"/>
                </a:lnTo>
                <a:lnTo>
                  <a:pt x="37806" y="3318"/>
                </a:lnTo>
                <a:cubicBezTo>
                  <a:pt x="37980" y="3435"/>
                  <a:pt x="38155" y="3493"/>
                  <a:pt x="38388" y="3609"/>
                </a:cubicBezTo>
                <a:lnTo>
                  <a:pt x="38620" y="3784"/>
                </a:lnTo>
                <a:lnTo>
                  <a:pt x="38795" y="3900"/>
                </a:lnTo>
                <a:lnTo>
                  <a:pt x="39144" y="4132"/>
                </a:lnTo>
                <a:lnTo>
                  <a:pt x="39435" y="4481"/>
                </a:lnTo>
                <a:lnTo>
                  <a:pt x="39609" y="4598"/>
                </a:lnTo>
                <a:lnTo>
                  <a:pt x="39783" y="4830"/>
                </a:lnTo>
                <a:cubicBezTo>
                  <a:pt x="39958" y="4947"/>
                  <a:pt x="40074" y="5121"/>
                  <a:pt x="40191" y="5296"/>
                </a:cubicBezTo>
                <a:lnTo>
                  <a:pt x="40423" y="5587"/>
                </a:lnTo>
                <a:lnTo>
                  <a:pt x="40598" y="5935"/>
                </a:lnTo>
                <a:cubicBezTo>
                  <a:pt x="40772" y="6168"/>
                  <a:pt x="40889" y="6401"/>
                  <a:pt x="41005" y="6633"/>
                </a:cubicBezTo>
                <a:cubicBezTo>
                  <a:pt x="41179" y="7215"/>
                  <a:pt x="41354" y="7855"/>
                  <a:pt x="41412" y="8436"/>
                </a:cubicBezTo>
                <a:cubicBezTo>
                  <a:pt x="41470" y="9076"/>
                  <a:pt x="41470" y="9658"/>
                  <a:pt x="41354" y="10298"/>
                </a:cubicBezTo>
                <a:cubicBezTo>
                  <a:pt x="41296" y="10530"/>
                  <a:pt x="41179" y="10821"/>
                  <a:pt x="41121" y="11112"/>
                </a:cubicBezTo>
                <a:lnTo>
                  <a:pt x="41005" y="11461"/>
                </a:lnTo>
                <a:lnTo>
                  <a:pt x="40830" y="11810"/>
                </a:lnTo>
                <a:cubicBezTo>
                  <a:pt x="40772" y="11984"/>
                  <a:pt x="40656" y="12159"/>
                  <a:pt x="40540" y="12333"/>
                </a:cubicBezTo>
                <a:lnTo>
                  <a:pt x="40423" y="12566"/>
                </a:lnTo>
                <a:lnTo>
                  <a:pt x="40249" y="12740"/>
                </a:lnTo>
                <a:lnTo>
                  <a:pt x="40016" y="13089"/>
                </a:lnTo>
                <a:lnTo>
                  <a:pt x="15763" y="42635"/>
                </a:lnTo>
                <a:lnTo>
                  <a:pt x="15588" y="42868"/>
                </a:lnTo>
                <a:cubicBezTo>
                  <a:pt x="15472" y="42926"/>
                  <a:pt x="15414" y="43043"/>
                  <a:pt x="15297" y="43101"/>
                </a:cubicBezTo>
                <a:cubicBezTo>
                  <a:pt x="15239" y="43217"/>
                  <a:pt x="15123" y="43275"/>
                  <a:pt x="15006" y="43392"/>
                </a:cubicBezTo>
                <a:cubicBezTo>
                  <a:pt x="14658" y="43566"/>
                  <a:pt x="14367" y="43799"/>
                  <a:pt x="14018" y="43915"/>
                </a:cubicBezTo>
                <a:cubicBezTo>
                  <a:pt x="13611" y="44090"/>
                  <a:pt x="13203" y="44148"/>
                  <a:pt x="12796" y="44206"/>
                </a:cubicBezTo>
                <a:cubicBezTo>
                  <a:pt x="12604" y="44230"/>
                  <a:pt x="12421" y="44244"/>
                  <a:pt x="12244" y="44244"/>
                </a:cubicBezTo>
                <a:cubicBezTo>
                  <a:pt x="11994" y="44244"/>
                  <a:pt x="11755" y="44216"/>
                  <a:pt x="11517" y="44148"/>
                </a:cubicBezTo>
                <a:cubicBezTo>
                  <a:pt x="11168" y="44090"/>
                  <a:pt x="10819" y="43973"/>
                  <a:pt x="10470" y="43799"/>
                </a:cubicBezTo>
                <a:cubicBezTo>
                  <a:pt x="10354" y="43741"/>
                  <a:pt x="10179" y="43682"/>
                  <a:pt x="10063" y="43624"/>
                </a:cubicBezTo>
                <a:cubicBezTo>
                  <a:pt x="9946" y="43566"/>
                  <a:pt x="9888" y="43508"/>
                  <a:pt x="9772" y="43392"/>
                </a:cubicBezTo>
                <a:lnTo>
                  <a:pt x="9597" y="43275"/>
                </a:lnTo>
                <a:lnTo>
                  <a:pt x="9365" y="43043"/>
                </a:lnTo>
                <a:cubicBezTo>
                  <a:pt x="9248" y="42984"/>
                  <a:pt x="9190" y="42868"/>
                  <a:pt x="9132" y="42810"/>
                </a:cubicBezTo>
                <a:cubicBezTo>
                  <a:pt x="9016" y="42694"/>
                  <a:pt x="8899" y="42577"/>
                  <a:pt x="8841" y="42461"/>
                </a:cubicBezTo>
                <a:cubicBezTo>
                  <a:pt x="8609" y="42170"/>
                  <a:pt x="8434" y="41821"/>
                  <a:pt x="8260" y="41472"/>
                </a:cubicBezTo>
                <a:cubicBezTo>
                  <a:pt x="8143" y="41123"/>
                  <a:pt x="8027" y="40658"/>
                  <a:pt x="7969" y="40251"/>
                </a:cubicBezTo>
                <a:cubicBezTo>
                  <a:pt x="7969" y="39844"/>
                  <a:pt x="7969" y="39437"/>
                  <a:pt x="8027" y="38971"/>
                </a:cubicBezTo>
                <a:cubicBezTo>
                  <a:pt x="8085" y="38622"/>
                  <a:pt x="8202" y="38273"/>
                  <a:pt x="8376" y="37924"/>
                </a:cubicBezTo>
                <a:cubicBezTo>
                  <a:pt x="8434" y="37808"/>
                  <a:pt x="8492" y="37692"/>
                  <a:pt x="8609" y="37575"/>
                </a:cubicBezTo>
                <a:cubicBezTo>
                  <a:pt x="8667" y="37459"/>
                  <a:pt x="8725" y="37343"/>
                  <a:pt x="8783" y="37285"/>
                </a:cubicBezTo>
                <a:lnTo>
                  <a:pt x="8958" y="36994"/>
                </a:lnTo>
                <a:lnTo>
                  <a:pt x="27395" y="14543"/>
                </a:lnTo>
                <a:cubicBezTo>
                  <a:pt x="27860" y="13962"/>
                  <a:pt x="27802" y="13148"/>
                  <a:pt x="27221" y="12682"/>
                </a:cubicBezTo>
                <a:lnTo>
                  <a:pt x="27162" y="12682"/>
                </a:lnTo>
                <a:cubicBezTo>
                  <a:pt x="26939" y="12483"/>
                  <a:pt x="26662" y="12391"/>
                  <a:pt x="26382" y="12391"/>
                </a:cubicBezTo>
                <a:cubicBezTo>
                  <a:pt x="26007" y="12391"/>
                  <a:pt x="25626" y="12557"/>
                  <a:pt x="25359" y="12857"/>
                </a:cubicBezTo>
                <a:lnTo>
                  <a:pt x="6864" y="35307"/>
                </a:lnTo>
                <a:lnTo>
                  <a:pt x="6573" y="35714"/>
                </a:lnTo>
                <a:cubicBezTo>
                  <a:pt x="6457" y="35831"/>
                  <a:pt x="6340" y="36005"/>
                  <a:pt x="6282" y="36180"/>
                </a:cubicBezTo>
                <a:cubicBezTo>
                  <a:pt x="6166" y="36354"/>
                  <a:pt x="6050" y="36587"/>
                  <a:pt x="5933" y="36819"/>
                </a:cubicBezTo>
                <a:cubicBezTo>
                  <a:pt x="5701" y="37343"/>
                  <a:pt x="5468" y="37866"/>
                  <a:pt x="5352" y="38506"/>
                </a:cubicBezTo>
                <a:cubicBezTo>
                  <a:pt x="5235" y="39146"/>
                  <a:pt x="5235" y="39844"/>
                  <a:pt x="5293" y="40542"/>
                </a:cubicBezTo>
                <a:cubicBezTo>
                  <a:pt x="5352" y="41181"/>
                  <a:pt x="5526" y="41879"/>
                  <a:pt x="5759" y="42519"/>
                </a:cubicBezTo>
                <a:cubicBezTo>
                  <a:pt x="5991" y="43043"/>
                  <a:pt x="6282" y="43566"/>
                  <a:pt x="6689" y="44031"/>
                </a:cubicBezTo>
                <a:cubicBezTo>
                  <a:pt x="6806" y="44264"/>
                  <a:pt x="6922" y="44439"/>
                  <a:pt x="7096" y="44613"/>
                </a:cubicBezTo>
                <a:cubicBezTo>
                  <a:pt x="7213" y="44729"/>
                  <a:pt x="7329" y="44846"/>
                  <a:pt x="7504" y="44962"/>
                </a:cubicBezTo>
                <a:lnTo>
                  <a:pt x="7853" y="45311"/>
                </a:lnTo>
                <a:lnTo>
                  <a:pt x="8202" y="45602"/>
                </a:lnTo>
                <a:cubicBezTo>
                  <a:pt x="8376" y="45718"/>
                  <a:pt x="8550" y="45776"/>
                  <a:pt x="8667" y="45893"/>
                </a:cubicBezTo>
                <a:cubicBezTo>
                  <a:pt x="8899" y="46009"/>
                  <a:pt x="9074" y="46125"/>
                  <a:pt x="9307" y="46242"/>
                </a:cubicBezTo>
                <a:cubicBezTo>
                  <a:pt x="9830" y="46474"/>
                  <a:pt x="10412" y="46649"/>
                  <a:pt x="10993" y="46765"/>
                </a:cubicBezTo>
                <a:cubicBezTo>
                  <a:pt x="11504" y="46850"/>
                  <a:pt x="11984" y="46904"/>
                  <a:pt x="12478" y="46904"/>
                </a:cubicBezTo>
                <a:cubicBezTo>
                  <a:pt x="12659" y="46904"/>
                  <a:pt x="12842" y="46897"/>
                  <a:pt x="13029" y="46881"/>
                </a:cubicBezTo>
                <a:cubicBezTo>
                  <a:pt x="13727" y="46823"/>
                  <a:pt x="14367" y="46649"/>
                  <a:pt x="15006" y="46416"/>
                </a:cubicBezTo>
                <a:cubicBezTo>
                  <a:pt x="15588" y="46183"/>
                  <a:pt x="16112" y="45893"/>
                  <a:pt x="16577" y="45544"/>
                </a:cubicBezTo>
                <a:cubicBezTo>
                  <a:pt x="16751" y="45369"/>
                  <a:pt x="16926" y="45253"/>
                  <a:pt x="17100" y="45078"/>
                </a:cubicBezTo>
                <a:cubicBezTo>
                  <a:pt x="17275" y="44962"/>
                  <a:pt x="17391" y="44846"/>
                  <a:pt x="17507" y="44671"/>
                </a:cubicBezTo>
                <a:lnTo>
                  <a:pt x="17856" y="44322"/>
                </a:lnTo>
                <a:lnTo>
                  <a:pt x="42110" y="14834"/>
                </a:lnTo>
                <a:lnTo>
                  <a:pt x="42459" y="14311"/>
                </a:lnTo>
                <a:lnTo>
                  <a:pt x="42633" y="14078"/>
                </a:lnTo>
                <a:lnTo>
                  <a:pt x="42866" y="13729"/>
                </a:lnTo>
                <a:cubicBezTo>
                  <a:pt x="42982" y="13497"/>
                  <a:pt x="43157" y="13206"/>
                  <a:pt x="43273" y="12915"/>
                </a:cubicBezTo>
                <a:cubicBezTo>
                  <a:pt x="43331" y="12799"/>
                  <a:pt x="43390" y="12624"/>
                  <a:pt x="43506" y="12450"/>
                </a:cubicBezTo>
                <a:lnTo>
                  <a:pt x="43680" y="11926"/>
                </a:lnTo>
                <a:cubicBezTo>
                  <a:pt x="43797" y="11577"/>
                  <a:pt x="43855" y="11228"/>
                  <a:pt x="43971" y="10763"/>
                </a:cubicBezTo>
                <a:cubicBezTo>
                  <a:pt x="44146" y="9890"/>
                  <a:pt x="44204" y="9018"/>
                  <a:pt x="44087" y="8204"/>
                </a:cubicBezTo>
                <a:cubicBezTo>
                  <a:pt x="44029" y="7331"/>
                  <a:pt x="43797" y="6459"/>
                  <a:pt x="43506" y="5645"/>
                </a:cubicBezTo>
                <a:cubicBezTo>
                  <a:pt x="43331" y="5296"/>
                  <a:pt x="43157" y="4947"/>
                  <a:pt x="42924" y="4598"/>
                </a:cubicBezTo>
                <a:lnTo>
                  <a:pt x="42692" y="4074"/>
                </a:lnTo>
                <a:cubicBezTo>
                  <a:pt x="42575" y="3958"/>
                  <a:pt x="42459" y="3784"/>
                  <a:pt x="42343" y="3667"/>
                </a:cubicBezTo>
                <a:cubicBezTo>
                  <a:pt x="42168" y="3435"/>
                  <a:pt x="41994" y="3202"/>
                  <a:pt x="41761" y="2969"/>
                </a:cubicBezTo>
                <a:lnTo>
                  <a:pt x="41587" y="2678"/>
                </a:lnTo>
                <a:lnTo>
                  <a:pt x="41354" y="2446"/>
                </a:lnTo>
                <a:lnTo>
                  <a:pt x="40830" y="2039"/>
                </a:lnTo>
                <a:lnTo>
                  <a:pt x="40365" y="1690"/>
                </a:lnTo>
                <a:lnTo>
                  <a:pt x="40132" y="1515"/>
                </a:lnTo>
                <a:lnTo>
                  <a:pt x="39783" y="1283"/>
                </a:lnTo>
                <a:cubicBezTo>
                  <a:pt x="39493" y="1166"/>
                  <a:pt x="39260" y="992"/>
                  <a:pt x="38969" y="875"/>
                </a:cubicBezTo>
                <a:lnTo>
                  <a:pt x="38504" y="643"/>
                </a:lnTo>
                <a:lnTo>
                  <a:pt x="37980" y="468"/>
                </a:lnTo>
                <a:cubicBezTo>
                  <a:pt x="37632" y="352"/>
                  <a:pt x="37224" y="294"/>
                  <a:pt x="36817" y="177"/>
                </a:cubicBezTo>
                <a:cubicBezTo>
                  <a:pt x="36254" y="65"/>
                  <a:pt x="35690" y="1"/>
                  <a:pt x="351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783F04">
                <a:alpha val="56000"/>
              </a:srgbClr>
            </a:outerShdw>
          </a:effectLst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400" b="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787" name="Text Box 5"/>
          <p:cNvSpPr txBox="1">
            <a:spLocks noChangeArrowheads="1"/>
          </p:cNvSpPr>
          <p:nvPr/>
        </p:nvSpPr>
        <p:spPr bwMode="auto">
          <a:xfrm>
            <a:off x="2362200" y="-17463"/>
            <a:ext cx="4762500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0" dirty="0" err="1">
                <a:solidFill>
                  <a:srgbClr val="040404"/>
                </a:solidFill>
                <a:latin typeface="Times New Roman" panose="02020603050405020304" pitchFamily="18" charset="0"/>
              </a:rPr>
              <a:t>Thứ</a:t>
            </a:r>
            <a:r>
              <a:rPr lang="en-US" sz="2000" b="0" dirty="0">
                <a:solidFill>
                  <a:srgbClr val="040404"/>
                </a:solidFill>
                <a:latin typeface="Times New Roman" panose="02020603050405020304" pitchFamily="18" charset="0"/>
              </a:rPr>
              <a:t> Ba </a:t>
            </a:r>
            <a:r>
              <a:rPr lang="en-US" sz="2000" b="0" dirty="0" err="1">
                <a:solidFill>
                  <a:srgbClr val="040404"/>
                </a:solidFill>
                <a:latin typeface="Times New Roman" panose="02020603050405020304" pitchFamily="18" charset="0"/>
              </a:rPr>
              <a:t>ngày</a:t>
            </a:r>
            <a:r>
              <a:rPr lang="en-US" sz="2000" b="0" dirty="0">
                <a:solidFill>
                  <a:srgbClr val="040404"/>
                </a:solidFill>
                <a:latin typeface="Times New Roman" panose="02020603050405020304" pitchFamily="18" charset="0"/>
              </a:rPr>
              <a:t> …..  </a:t>
            </a:r>
            <a:r>
              <a:rPr lang="en-US" sz="2000" b="0" dirty="0" err="1">
                <a:solidFill>
                  <a:srgbClr val="040404"/>
                </a:solidFill>
                <a:latin typeface="Times New Roman" panose="02020603050405020304" pitchFamily="18" charset="0"/>
              </a:rPr>
              <a:t>tháng</a:t>
            </a:r>
            <a:r>
              <a:rPr lang="en-US" sz="2000" b="0" dirty="0">
                <a:solidFill>
                  <a:srgbClr val="040404"/>
                </a:solidFill>
                <a:latin typeface="Times New Roman" panose="02020603050405020304" pitchFamily="18" charset="0"/>
              </a:rPr>
              <a:t> 2  </a:t>
            </a:r>
            <a:r>
              <a:rPr lang="en-US" sz="2000" b="0" dirty="0" err="1">
                <a:solidFill>
                  <a:srgbClr val="040404"/>
                </a:solidFill>
                <a:latin typeface="Times New Roman" panose="02020603050405020304" pitchFamily="18" charset="0"/>
              </a:rPr>
              <a:t>năm</a:t>
            </a:r>
            <a:r>
              <a:rPr lang="en-US" sz="2000" b="0" dirty="0">
                <a:solidFill>
                  <a:srgbClr val="040404"/>
                </a:solidFill>
                <a:latin typeface="Times New Roman" panose="02020603050405020304" pitchFamily="18" charset="0"/>
              </a:rPr>
              <a:t> 2022</a:t>
            </a:r>
          </a:p>
        </p:txBody>
      </p:sp>
      <p:sp>
        <p:nvSpPr>
          <p:cNvPr id="118788" name="Text Box 6"/>
          <p:cNvSpPr txBox="1">
            <a:spLocks noChangeArrowheads="1"/>
          </p:cNvSpPr>
          <p:nvPr/>
        </p:nvSpPr>
        <p:spPr bwMode="auto">
          <a:xfrm>
            <a:off x="3886200" y="261938"/>
            <a:ext cx="121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0" dirty="0" err="1">
                <a:solidFill>
                  <a:srgbClr val="0404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0" dirty="0">
                <a:solidFill>
                  <a:srgbClr val="0404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solidFill>
                  <a:srgbClr val="0404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000" b="0" dirty="0">
              <a:solidFill>
                <a:srgbClr val="0404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027363" y="573088"/>
            <a:ext cx="3276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Ở BÊN BÁC HỒ</a:t>
            </a:r>
          </a:p>
        </p:txBody>
      </p:sp>
      <p:sp>
        <p:nvSpPr>
          <p:cNvPr id="118793" name="Text Box 16"/>
          <p:cNvSpPr txBox="1">
            <a:spLocks noChangeArrowheads="1"/>
          </p:cNvSpPr>
          <p:nvPr/>
        </p:nvSpPr>
        <p:spPr bwMode="auto">
          <a:xfrm>
            <a:off x="4703763" y="821106"/>
            <a:ext cx="1600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0" dirty="0">
                <a:solidFill>
                  <a:srgbClr val="0404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 </a:t>
            </a:r>
            <a:r>
              <a:rPr lang="en-US" sz="2200" b="0" dirty="0" err="1">
                <a:solidFill>
                  <a:srgbClr val="0404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endParaRPr lang="en-US" sz="2200" b="0" dirty="0">
              <a:solidFill>
                <a:srgbClr val="0404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62"/>
          <p:cNvSpPr txBox="1">
            <a:spLocks noChangeArrowheads="1"/>
          </p:cNvSpPr>
          <p:nvPr/>
        </p:nvSpPr>
        <p:spPr bwMode="auto">
          <a:xfrm>
            <a:off x="2447925" y="1532675"/>
            <a:ext cx="40957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vi-VN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AutoShape 36"/>
          <p:cNvSpPr>
            <a:spLocks noChangeArrowheads="1"/>
          </p:cNvSpPr>
          <p:nvPr/>
        </p:nvSpPr>
        <p:spPr bwMode="auto">
          <a:xfrm>
            <a:off x="2057400" y="1809674"/>
            <a:ext cx="5429250" cy="2228850"/>
          </a:xfrm>
          <a:prstGeom prst="horizontalScroll">
            <a:avLst>
              <a:gd name="adj" fmla="val 12500"/>
            </a:avLst>
          </a:prstGeom>
          <a:solidFill>
            <a:srgbClr val="FFC000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1A0597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100" b="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286000" y="2016158"/>
            <a:ext cx="532241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4" name="Text Box 23"/>
          <p:cNvSpPr txBox="1">
            <a:spLocks noChangeArrowheads="1"/>
          </p:cNvSpPr>
          <p:nvPr/>
        </p:nvSpPr>
        <p:spPr bwMode="auto">
          <a:xfrm>
            <a:off x="3336926" y="1188297"/>
            <a:ext cx="23431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700" dirty="0" err="1">
                <a:solidFill>
                  <a:srgbClr val="9900FF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700" dirty="0">
                <a:solidFill>
                  <a:srgbClr val="9900FF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sz="2700" dirty="0" err="1">
                <a:solidFill>
                  <a:srgbClr val="9900FF"/>
                </a:solidFill>
                <a:latin typeface="Times New Roman" panose="02020603050405020304" pitchFamily="18" charset="0"/>
              </a:rPr>
              <a:t>bài</a:t>
            </a:r>
            <a:endParaRPr lang="en-US" altLang="en-US" sz="2700" dirty="0">
              <a:solidFill>
                <a:srgbClr val="99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42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 animBg="1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4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9916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7" name="Picture 5" descr="1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99803">
            <a:off x="6572250" y="571500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8" name="Picture 6" descr="1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99803">
            <a:off x="1828800" y="3371850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9" name="Picture 7" descr="1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984724">
            <a:off x="5886450" y="2857500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0" name="Picture 8" descr="1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984724">
            <a:off x="1314450" y="571500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ubtitle 2"/>
          <p:cNvSpPr txBox="1">
            <a:spLocks/>
          </p:cNvSpPr>
          <p:nvPr/>
        </p:nvSpPr>
        <p:spPr bwMode="auto">
          <a:xfrm>
            <a:off x="1900807" y="1606810"/>
            <a:ext cx="5029200" cy="189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altLang="en-US" sz="6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LÒNG </a:t>
            </a:r>
          </a:p>
        </p:txBody>
      </p:sp>
    </p:spTree>
    <p:extLst>
      <p:ext uri="{BB962C8B-B14F-4D97-AF65-F5344CB8AC3E}">
        <p14:creationId xmlns:p14="http://schemas.microsoft.com/office/powerpoint/2010/main" val="80915020"/>
      </p:ext>
    </p:extLst>
  </p:cSld>
  <p:clrMapOvr>
    <a:masterClrMapping/>
  </p:clrMapOvr>
  <p:transition spd="med" advTm="6224"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36"/>
          <p:cNvSpPr/>
          <p:nvPr/>
        </p:nvSpPr>
        <p:spPr>
          <a:xfrm rot="548498">
            <a:off x="392113" y="798513"/>
            <a:ext cx="584200" cy="692150"/>
          </a:xfrm>
          <a:custGeom>
            <a:avLst/>
            <a:gdLst/>
            <a:ahLst/>
            <a:cxnLst/>
            <a:rect l="l" t="t" r="r" b="b"/>
            <a:pathLst>
              <a:path w="44204" h="52293" extrusionOk="0">
                <a:moveTo>
                  <a:pt x="35127" y="1"/>
                </a:moveTo>
                <a:cubicBezTo>
                  <a:pt x="34818" y="1"/>
                  <a:pt x="34509" y="20"/>
                  <a:pt x="34200" y="61"/>
                </a:cubicBezTo>
                <a:cubicBezTo>
                  <a:pt x="33328" y="119"/>
                  <a:pt x="32513" y="352"/>
                  <a:pt x="31699" y="643"/>
                </a:cubicBezTo>
                <a:cubicBezTo>
                  <a:pt x="31350" y="817"/>
                  <a:pt x="31001" y="992"/>
                  <a:pt x="30652" y="1166"/>
                </a:cubicBezTo>
                <a:lnTo>
                  <a:pt x="30129" y="1457"/>
                </a:lnTo>
                <a:lnTo>
                  <a:pt x="29721" y="1748"/>
                </a:lnTo>
                <a:cubicBezTo>
                  <a:pt x="29431" y="1922"/>
                  <a:pt x="29198" y="2155"/>
                  <a:pt x="28965" y="2329"/>
                </a:cubicBezTo>
                <a:lnTo>
                  <a:pt x="28733" y="2620"/>
                </a:lnTo>
                <a:lnTo>
                  <a:pt x="28500" y="2853"/>
                </a:lnTo>
                <a:lnTo>
                  <a:pt x="28093" y="3260"/>
                </a:lnTo>
                <a:lnTo>
                  <a:pt x="12738" y="22046"/>
                </a:lnTo>
                <a:lnTo>
                  <a:pt x="2618" y="34318"/>
                </a:lnTo>
                <a:lnTo>
                  <a:pt x="2153" y="34900"/>
                </a:lnTo>
                <a:lnTo>
                  <a:pt x="1920" y="35191"/>
                </a:lnTo>
                <a:lnTo>
                  <a:pt x="1687" y="35656"/>
                </a:lnTo>
                <a:cubicBezTo>
                  <a:pt x="1513" y="35947"/>
                  <a:pt x="1338" y="36238"/>
                  <a:pt x="1164" y="36587"/>
                </a:cubicBezTo>
                <a:lnTo>
                  <a:pt x="931" y="37168"/>
                </a:lnTo>
                <a:cubicBezTo>
                  <a:pt x="815" y="37401"/>
                  <a:pt x="757" y="37575"/>
                  <a:pt x="699" y="37808"/>
                </a:cubicBezTo>
                <a:cubicBezTo>
                  <a:pt x="175" y="39262"/>
                  <a:pt x="1" y="40832"/>
                  <a:pt x="175" y="42403"/>
                </a:cubicBezTo>
                <a:cubicBezTo>
                  <a:pt x="291" y="43450"/>
                  <a:pt x="524" y="44439"/>
                  <a:pt x="873" y="45427"/>
                </a:cubicBezTo>
                <a:cubicBezTo>
                  <a:pt x="1106" y="45893"/>
                  <a:pt x="1338" y="46300"/>
                  <a:pt x="1571" y="46765"/>
                </a:cubicBezTo>
                <a:lnTo>
                  <a:pt x="1920" y="47347"/>
                </a:lnTo>
                <a:cubicBezTo>
                  <a:pt x="2036" y="47521"/>
                  <a:pt x="2153" y="47696"/>
                  <a:pt x="2269" y="47870"/>
                </a:cubicBezTo>
                <a:cubicBezTo>
                  <a:pt x="2502" y="48161"/>
                  <a:pt x="2734" y="48452"/>
                  <a:pt x="3025" y="48684"/>
                </a:cubicBezTo>
                <a:lnTo>
                  <a:pt x="3316" y="49033"/>
                </a:lnTo>
                <a:lnTo>
                  <a:pt x="3607" y="49324"/>
                </a:lnTo>
                <a:lnTo>
                  <a:pt x="4188" y="49789"/>
                </a:lnTo>
                <a:lnTo>
                  <a:pt x="4770" y="50255"/>
                </a:lnTo>
                <a:lnTo>
                  <a:pt x="5061" y="50487"/>
                </a:lnTo>
                <a:lnTo>
                  <a:pt x="5468" y="50720"/>
                </a:lnTo>
                <a:cubicBezTo>
                  <a:pt x="5759" y="50894"/>
                  <a:pt x="6108" y="51069"/>
                  <a:pt x="6457" y="51243"/>
                </a:cubicBezTo>
                <a:lnTo>
                  <a:pt x="7038" y="51476"/>
                </a:lnTo>
                <a:lnTo>
                  <a:pt x="7620" y="51709"/>
                </a:lnTo>
                <a:cubicBezTo>
                  <a:pt x="8085" y="51883"/>
                  <a:pt x="8609" y="52000"/>
                  <a:pt x="9074" y="52116"/>
                </a:cubicBezTo>
                <a:cubicBezTo>
                  <a:pt x="9750" y="52229"/>
                  <a:pt x="10426" y="52293"/>
                  <a:pt x="11102" y="52293"/>
                </a:cubicBezTo>
                <a:cubicBezTo>
                  <a:pt x="11473" y="52293"/>
                  <a:pt x="11844" y="52273"/>
                  <a:pt x="12215" y="52232"/>
                </a:cubicBezTo>
                <a:cubicBezTo>
                  <a:pt x="13262" y="52116"/>
                  <a:pt x="14309" y="51883"/>
                  <a:pt x="15297" y="51534"/>
                </a:cubicBezTo>
                <a:cubicBezTo>
                  <a:pt x="15704" y="51302"/>
                  <a:pt x="16170" y="51127"/>
                  <a:pt x="16577" y="50894"/>
                </a:cubicBezTo>
                <a:lnTo>
                  <a:pt x="17158" y="50545"/>
                </a:lnTo>
                <a:lnTo>
                  <a:pt x="17682" y="50138"/>
                </a:lnTo>
                <a:cubicBezTo>
                  <a:pt x="17973" y="49906"/>
                  <a:pt x="18264" y="49673"/>
                  <a:pt x="18554" y="49440"/>
                </a:cubicBezTo>
                <a:lnTo>
                  <a:pt x="18671" y="49266"/>
                </a:lnTo>
                <a:lnTo>
                  <a:pt x="18671" y="45253"/>
                </a:lnTo>
                <a:lnTo>
                  <a:pt x="17566" y="46590"/>
                </a:lnTo>
                <a:lnTo>
                  <a:pt x="17217" y="46998"/>
                </a:lnTo>
                <a:cubicBezTo>
                  <a:pt x="17158" y="47056"/>
                  <a:pt x="17042" y="47172"/>
                  <a:pt x="16984" y="47230"/>
                </a:cubicBezTo>
                <a:cubicBezTo>
                  <a:pt x="16926" y="47288"/>
                  <a:pt x="16810" y="47405"/>
                  <a:pt x="16751" y="47463"/>
                </a:cubicBezTo>
                <a:cubicBezTo>
                  <a:pt x="16519" y="47637"/>
                  <a:pt x="16286" y="47812"/>
                  <a:pt x="16053" y="47986"/>
                </a:cubicBezTo>
                <a:lnTo>
                  <a:pt x="15704" y="48277"/>
                </a:lnTo>
                <a:lnTo>
                  <a:pt x="15239" y="48510"/>
                </a:lnTo>
                <a:cubicBezTo>
                  <a:pt x="14948" y="48742"/>
                  <a:pt x="14599" y="48859"/>
                  <a:pt x="14250" y="49033"/>
                </a:cubicBezTo>
                <a:cubicBezTo>
                  <a:pt x="13494" y="49324"/>
                  <a:pt x="12738" y="49499"/>
                  <a:pt x="11924" y="49615"/>
                </a:cubicBezTo>
                <a:cubicBezTo>
                  <a:pt x="11721" y="49630"/>
                  <a:pt x="11515" y="49638"/>
                  <a:pt x="11305" y="49638"/>
                </a:cubicBezTo>
                <a:cubicBezTo>
                  <a:pt x="10731" y="49638"/>
                  <a:pt x="10135" y="49584"/>
                  <a:pt x="9539" y="49499"/>
                </a:cubicBezTo>
                <a:cubicBezTo>
                  <a:pt x="9190" y="49382"/>
                  <a:pt x="8841" y="49324"/>
                  <a:pt x="8492" y="49208"/>
                </a:cubicBezTo>
                <a:lnTo>
                  <a:pt x="8027" y="49033"/>
                </a:lnTo>
                <a:lnTo>
                  <a:pt x="7562" y="48801"/>
                </a:lnTo>
                <a:cubicBezTo>
                  <a:pt x="7329" y="48684"/>
                  <a:pt x="7096" y="48568"/>
                  <a:pt x="6864" y="48452"/>
                </a:cubicBezTo>
                <a:lnTo>
                  <a:pt x="6515" y="48219"/>
                </a:lnTo>
                <a:lnTo>
                  <a:pt x="6282" y="48045"/>
                </a:lnTo>
                <a:lnTo>
                  <a:pt x="5875" y="47754"/>
                </a:lnTo>
                <a:lnTo>
                  <a:pt x="5410" y="47347"/>
                </a:lnTo>
                <a:lnTo>
                  <a:pt x="5235" y="47172"/>
                </a:lnTo>
                <a:lnTo>
                  <a:pt x="5003" y="46881"/>
                </a:lnTo>
                <a:cubicBezTo>
                  <a:pt x="4770" y="46707"/>
                  <a:pt x="4595" y="46474"/>
                  <a:pt x="4421" y="46242"/>
                </a:cubicBezTo>
                <a:cubicBezTo>
                  <a:pt x="4363" y="46125"/>
                  <a:pt x="4247" y="46009"/>
                  <a:pt x="4188" y="45893"/>
                </a:cubicBezTo>
                <a:lnTo>
                  <a:pt x="3898" y="45427"/>
                </a:lnTo>
                <a:cubicBezTo>
                  <a:pt x="3723" y="45078"/>
                  <a:pt x="3549" y="44787"/>
                  <a:pt x="3432" y="44439"/>
                </a:cubicBezTo>
                <a:cubicBezTo>
                  <a:pt x="2792" y="42926"/>
                  <a:pt x="2618" y="41298"/>
                  <a:pt x="2967" y="39727"/>
                </a:cubicBezTo>
                <a:cubicBezTo>
                  <a:pt x="3025" y="39378"/>
                  <a:pt x="3141" y="39029"/>
                  <a:pt x="3258" y="38680"/>
                </a:cubicBezTo>
                <a:cubicBezTo>
                  <a:pt x="3316" y="38506"/>
                  <a:pt x="3374" y="38332"/>
                  <a:pt x="3432" y="38157"/>
                </a:cubicBezTo>
                <a:cubicBezTo>
                  <a:pt x="3490" y="38041"/>
                  <a:pt x="3549" y="37866"/>
                  <a:pt x="3607" y="37750"/>
                </a:cubicBezTo>
                <a:cubicBezTo>
                  <a:pt x="3723" y="37517"/>
                  <a:pt x="3839" y="37226"/>
                  <a:pt x="4014" y="36994"/>
                </a:cubicBezTo>
                <a:cubicBezTo>
                  <a:pt x="4072" y="36936"/>
                  <a:pt x="4130" y="36819"/>
                  <a:pt x="4188" y="36703"/>
                </a:cubicBezTo>
                <a:lnTo>
                  <a:pt x="4363" y="36470"/>
                </a:lnTo>
                <a:lnTo>
                  <a:pt x="4712" y="36005"/>
                </a:lnTo>
                <a:lnTo>
                  <a:pt x="14774" y="23733"/>
                </a:lnTo>
                <a:lnTo>
                  <a:pt x="30187" y="5005"/>
                </a:lnTo>
                <a:lnTo>
                  <a:pt x="30478" y="4656"/>
                </a:lnTo>
                <a:lnTo>
                  <a:pt x="30594" y="4481"/>
                </a:lnTo>
                <a:lnTo>
                  <a:pt x="30827" y="4365"/>
                </a:lnTo>
                <a:cubicBezTo>
                  <a:pt x="30943" y="4191"/>
                  <a:pt x="31117" y="4074"/>
                  <a:pt x="31292" y="3958"/>
                </a:cubicBezTo>
                <a:lnTo>
                  <a:pt x="31583" y="3725"/>
                </a:lnTo>
                <a:lnTo>
                  <a:pt x="31932" y="3551"/>
                </a:lnTo>
                <a:cubicBezTo>
                  <a:pt x="32164" y="3435"/>
                  <a:pt x="32397" y="3260"/>
                  <a:pt x="32688" y="3144"/>
                </a:cubicBezTo>
                <a:cubicBezTo>
                  <a:pt x="33211" y="2969"/>
                  <a:pt x="33851" y="2795"/>
                  <a:pt x="34433" y="2737"/>
                </a:cubicBezTo>
                <a:cubicBezTo>
                  <a:pt x="34620" y="2720"/>
                  <a:pt x="34802" y="2713"/>
                  <a:pt x="34983" y="2713"/>
                </a:cubicBezTo>
                <a:cubicBezTo>
                  <a:pt x="35418" y="2713"/>
                  <a:pt x="35841" y="2754"/>
                  <a:pt x="36294" y="2795"/>
                </a:cubicBezTo>
                <a:cubicBezTo>
                  <a:pt x="36526" y="2853"/>
                  <a:pt x="36817" y="2969"/>
                  <a:pt x="37108" y="3027"/>
                </a:cubicBezTo>
                <a:lnTo>
                  <a:pt x="37457" y="3144"/>
                </a:lnTo>
                <a:lnTo>
                  <a:pt x="37806" y="3318"/>
                </a:lnTo>
                <a:cubicBezTo>
                  <a:pt x="37980" y="3435"/>
                  <a:pt x="38155" y="3493"/>
                  <a:pt x="38388" y="3609"/>
                </a:cubicBezTo>
                <a:lnTo>
                  <a:pt x="38620" y="3784"/>
                </a:lnTo>
                <a:lnTo>
                  <a:pt x="38795" y="3900"/>
                </a:lnTo>
                <a:lnTo>
                  <a:pt x="39144" y="4132"/>
                </a:lnTo>
                <a:lnTo>
                  <a:pt x="39435" y="4481"/>
                </a:lnTo>
                <a:lnTo>
                  <a:pt x="39609" y="4598"/>
                </a:lnTo>
                <a:lnTo>
                  <a:pt x="39783" y="4830"/>
                </a:lnTo>
                <a:cubicBezTo>
                  <a:pt x="39958" y="4947"/>
                  <a:pt x="40074" y="5121"/>
                  <a:pt x="40191" y="5296"/>
                </a:cubicBezTo>
                <a:lnTo>
                  <a:pt x="40423" y="5587"/>
                </a:lnTo>
                <a:lnTo>
                  <a:pt x="40598" y="5935"/>
                </a:lnTo>
                <a:cubicBezTo>
                  <a:pt x="40772" y="6168"/>
                  <a:pt x="40889" y="6401"/>
                  <a:pt x="41005" y="6633"/>
                </a:cubicBezTo>
                <a:cubicBezTo>
                  <a:pt x="41179" y="7215"/>
                  <a:pt x="41354" y="7855"/>
                  <a:pt x="41412" y="8436"/>
                </a:cubicBezTo>
                <a:cubicBezTo>
                  <a:pt x="41470" y="9076"/>
                  <a:pt x="41470" y="9658"/>
                  <a:pt x="41354" y="10298"/>
                </a:cubicBezTo>
                <a:cubicBezTo>
                  <a:pt x="41296" y="10530"/>
                  <a:pt x="41179" y="10821"/>
                  <a:pt x="41121" y="11112"/>
                </a:cubicBezTo>
                <a:lnTo>
                  <a:pt x="41005" y="11461"/>
                </a:lnTo>
                <a:lnTo>
                  <a:pt x="40830" y="11810"/>
                </a:lnTo>
                <a:cubicBezTo>
                  <a:pt x="40772" y="11984"/>
                  <a:pt x="40656" y="12159"/>
                  <a:pt x="40540" y="12333"/>
                </a:cubicBezTo>
                <a:lnTo>
                  <a:pt x="40423" y="12566"/>
                </a:lnTo>
                <a:lnTo>
                  <a:pt x="40249" y="12740"/>
                </a:lnTo>
                <a:lnTo>
                  <a:pt x="40016" y="13089"/>
                </a:lnTo>
                <a:lnTo>
                  <a:pt x="15763" y="42635"/>
                </a:lnTo>
                <a:lnTo>
                  <a:pt x="15588" y="42868"/>
                </a:lnTo>
                <a:cubicBezTo>
                  <a:pt x="15472" y="42926"/>
                  <a:pt x="15414" y="43043"/>
                  <a:pt x="15297" y="43101"/>
                </a:cubicBezTo>
                <a:cubicBezTo>
                  <a:pt x="15239" y="43217"/>
                  <a:pt x="15123" y="43275"/>
                  <a:pt x="15006" y="43392"/>
                </a:cubicBezTo>
                <a:cubicBezTo>
                  <a:pt x="14658" y="43566"/>
                  <a:pt x="14367" y="43799"/>
                  <a:pt x="14018" y="43915"/>
                </a:cubicBezTo>
                <a:cubicBezTo>
                  <a:pt x="13611" y="44090"/>
                  <a:pt x="13203" y="44148"/>
                  <a:pt x="12796" y="44206"/>
                </a:cubicBezTo>
                <a:cubicBezTo>
                  <a:pt x="12604" y="44230"/>
                  <a:pt x="12421" y="44244"/>
                  <a:pt x="12244" y="44244"/>
                </a:cubicBezTo>
                <a:cubicBezTo>
                  <a:pt x="11994" y="44244"/>
                  <a:pt x="11755" y="44216"/>
                  <a:pt x="11517" y="44148"/>
                </a:cubicBezTo>
                <a:cubicBezTo>
                  <a:pt x="11168" y="44090"/>
                  <a:pt x="10819" y="43973"/>
                  <a:pt x="10470" y="43799"/>
                </a:cubicBezTo>
                <a:cubicBezTo>
                  <a:pt x="10354" y="43741"/>
                  <a:pt x="10179" y="43682"/>
                  <a:pt x="10063" y="43624"/>
                </a:cubicBezTo>
                <a:cubicBezTo>
                  <a:pt x="9946" y="43566"/>
                  <a:pt x="9888" y="43508"/>
                  <a:pt x="9772" y="43392"/>
                </a:cubicBezTo>
                <a:lnTo>
                  <a:pt x="9597" y="43275"/>
                </a:lnTo>
                <a:lnTo>
                  <a:pt x="9365" y="43043"/>
                </a:lnTo>
                <a:cubicBezTo>
                  <a:pt x="9248" y="42984"/>
                  <a:pt x="9190" y="42868"/>
                  <a:pt x="9132" y="42810"/>
                </a:cubicBezTo>
                <a:cubicBezTo>
                  <a:pt x="9016" y="42694"/>
                  <a:pt x="8899" y="42577"/>
                  <a:pt x="8841" y="42461"/>
                </a:cubicBezTo>
                <a:cubicBezTo>
                  <a:pt x="8609" y="42170"/>
                  <a:pt x="8434" y="41821"/>
                  <a:pt x="8260" y="41472"/>
                </a:cubicBezTo>
                <a:cubicBezTo>
                  <a:pt x="8143" y="41123"/>
                  <a:pt x="8027" y="40658"/>
                  <a:pt x="7969" y="40251"/>
                </a:cubicBezTo>
                <a:cubicBezTo>
                  <a:pt x="7969" y="39844"/>
                  <a:pt x="7969" y="39437"/>
                  <a:pt x="8027" y="38971"/>
                </a:cubicBezTo>
                <a:cubicBezTo>
                  <a:pt x="8085" y="38622"/>
                  <a:pt x="8202" y="38273"/>
                  <a:pt x="8376" y="37924"/>
                </a:cubicBezTo>
                <a:cubicBezTo>
                  <a:pt x="8434" y="37808"/>
                  <a:pt x="8492" y="37692"/>
                  <a:pt x="8609" y="37575"/>
                </a:cubicBezTo>
                <a:cubicBezTo>
                  <a:pt x="8667" y="37459"/>
                  <a:pt x="8725" y="37343"/>
                  <a:pt x="8783" y="37285"/>
                </a:cubicBezTo>
                <a:lnTo>
                  <a:pt x="8958" y="36994"/>
                </a:lnTo>
                <a:lnTo>
                  <a:pt x="27395" y="14543"/>
                </a:lnTo>
                <a:cubicBezTo>
                  <a:pt x="27860" y="13962"/>
                  <a:pt x="27802" y="13148"/>
                  <a:pt x="27221" y="12682"/>
                </a:cubicBezTo>
                <a:lnTo>
                  <a:pt x="27162" y="12682"/>
                </a:lnTo>
                <a:cubicBezTo>
                  <a:pt x="26939" y="12483"/>
                  <a:pt x="26662" y="12391"/>
                  <a:pt x="26382" y="12391"/>
                </a:cubicBezTo>
                <a:cubicBezTo>
                  <a:pt x="26007" y="12391"/>
                  <a:pt x="25626" y="12557"/>
                  <a:pt x="25359" y="12857"/>
                </a:cubicBezTo>
                <a:lnTo>
                  <a:pt x="6864" y="35307"/>
                </a:lnTo>
                <a:lnTo>
                  <a:pt x="6573" y="35714"/>
                </a:lnTo>
                <a:cubicBezTo>
                  <a:pt x="6457" y="35831"/>
                  <a:pt x="6340" y="36005"/>
                  <a:pt x="6282" y="36180"/>
                </a:cubicBezTo>
                <a:cubicBezTo>
                  <a:pt x="6166" y="36354"/>
                  <a:pt x="6050" y="36587"/>
                  <a:pt x="5933" y="36819"/>
                </a:cubicBezTo>
                <a:cubicBezTo>
                  <a:pt x="5701" y="37343"/>
                  <a:pt x="5468" y="37866"/>
                  <a:pt x="5352" y="38506"/>
                </a:cubicBezTo>
                <a:cubicBezTo>
                  <a:pt x="5235" y="39146"/>
                  <a:pt x="5235" y="39844"/>
                  <a:pt x="5293" y="40542"/>
                </a:cubicBezTo>
                <a:cubicBezTo>
                  <a:pt x="5352" y="41181"/>
                  <a:pt x="5526" y="41879"/>
                  <a:pt x="5759" y="42519"/>
                </a:cubicBezTo>
                <a:cubicBezTo>
                  <a:pt x="5991" y="43043"/>
                  <a:pt x="6282" y="43566"/>
                  <a:pt x="6689" y="44031"/>
                </a:cubicBezTo>
                <a:cubicBezTo>
                  <a:pt x="6806" y="44264"/>
                  <a:pt x="6922" y="44439"/>
                  <a:pt x="7096" y="44613"/>
                </a:cubicBezTo>
                <a:cubicBezTo>
                  <a:pt x="7213" y="44729"/>
                  <a:pt x="7329" y="44846"/>
                  <a:pt x="7504" y="44962"/>
                </a:cubicBezTo>
                <a:lnTo>
                  <a:pt x="7853" y="45311"/>
                </a:lnTo>
                <a:lnTo>
                  <a:pt x="8202" y="45602"/>
                </a:lnTo>
                <a:cubicBezTo>
                  <a:pt x="8376" y="45718"/>
                  <a:pt x="8550" y="45776"/>
                  <a:pt x="8667" y="45893"/>
                </a:cubicBezTo>
                <a:cubicBezTo>
                  <a:pt x="8899" y="46009"/>
                  <a:pt x="9074" y="46125"/>
                  <a:pt x="9307" y="46242"/>
                </a:cubicBezTo>
                <a:cubicBezTo>
                  <a:pt x="9830" y="46474"/>
                  <a:pt x="10412" y="46649"/>
                  <a:pt x="10993" y="46765"/>
                </a:cubicBezTo>
                <a:cubicBezTo>
                  <a:pt x="11504" y="46850"/>
                  <a:pt x="11984" y="46904"/>
                  <a:pt x="12478" y="46904"/>
                </a:cubicBezTo>
                <a:cubicBezTo>
                  <a:pt x="12659" y="46904"/>
                  <a:pt x="12842" y="46897"/>
                  <a:pt x="13029" y="46881"/>
                </a:cubicBezTo>
                <a:cubicBezTo>
                  <a:pt x="13727" y="46823"/>
                  <a:pt x="14367" y="46649"/>
                  <a:pt x="15006" y="46416"/>
                </a:cubicBezTo>
                <a:cubicBezTo>
                  <a:pt x="15588" y="46183"/>
                  <a:pt x="16112" y="45893"/>
                  <a:pt x="16577" y="45544"/>
                </a:cubicBezTo>
                <a:cubicBezTo>
                  <a:pt x="16751" y="45369"/>
                  <a:pt x="16926" y="45253"/>
                  <a:pt x="17100" y="45078"/>
                </a:cubicBezTo>
                <a:cubicBezTo>
                  <a:pt x="17275" y="44962"/>
                  <a:pt x="17391" y="44846"/>
                  <a:pt x="17507" y="44671"/>
                </a:cubicBezTo>
                <a:lnTo>
                  <a:pt x="17856" y="44322"/>
                </a:lnTo>
                <a:lnTo>
                  <a:pt x="42110" y="14834"/>
                </a:lnTo>
                <a:lnTo>
                  <a:pt x="42459" y="14311"/>
                </a:lnTo>
                <a:lnTo>
                  <a:pt x="42633" y="14078"/>
                </a:lnTo>
                <a:lnTo>
                  <a:pt x="42866" y="13729"/>
                </a:lnTo>
                <a:cubicBezTo>
                  <a:pt x="42982" y="13497"/>
                  <a:pt x="43157" y="13206"/>
                  <a:pt x="43273" y="12915"/>
                </a:cubicBezTo>
                <a:cubicBezTo>
                  <a:pt x="43331" y="12799"/>
                  <a:pt x="43390" y="12624"/>
                  <a:pt x="43506" y="12450"/>
                </a:cubicBezTo>
                <a:lnTo>
                  <a:pt x="43680" y="11926"/>
                </a:lnTo>
                <a:cubicBezTo>
                  <a:pt x="43797" y="11577"/>
                  <a:pt x="43855" y="11228"/>
                  <a:pt x="43971" y="10763"/>
                </a:cubicBezTo>
                <a:cubicBezTo>
                  <a:pt x="44146" y="9890"/>
                  <a:pt x="44204" y="9018"/>
                  <a:pt x="44087" y="8204"/>
                </a:cubicBezTo>
                <a:cubicBezTo>
                  <a:pt x="44029" y="7331"/>
                  <a:pt x="43797" y="6459"/>
                  <a:pt x="43506" y="5645"/>
                </a:cubicBezTo>
                <a:cubicBezTo>
                  <a:pt x="43331" y="5296"/>
                  <a:pt x="43157" y="4947"/>
                  <a:pt x="42924" y="4598"/>
                </a:cubicBezTo>
                <a:lnTo>
                  <a:pt x="42692" y="4074"/>
                </a:lnTo>
                <a:cubicBezTo>
                  <a:pt x="42575" y="3958"/>
                  <a:pt x="42459" y="3784"/>
                  <a:pt x="42343" y="3667"/>
                </a:cubicBezTo>
                <a:cubicBezTo>
                  <a:pt x="42168" y="3435"/>
                  <a:pt x="41994" y="3202"/>
                  <a:pt x="41761" y="2969"/>
                </a:cubicBezTo>
                <a:lnTo>
                  <a:pt x="41587" y="2678"/>
                </a:lnTo>
                <a:lnTo>
                  <a:pt x="41354" y="2446"/>
                </a:lnTo>
                <a:lnTo>
                  <a:pt x="40830" y="2039"/>
                </a:lnTo>
                <a:lnTo>
                  <a:pt x="40365" y="1690"/>
                </a:lnTo>
                <a:lnTo>
                  <a:pt x="40132" y="1515"/>
                </a:lnTo>
                <a:lnTo>
                  <a:pt x="39783" y="1283"/>
                </a:lnTo>
                <a:cubicBezTo>
                  <a:pt x="39493" y="1166"/>
                  <a:pt x="39260" y="992"/>
                  <a:pt x="38969" y="875"/>
                </a:cubicBezTo>
                <a:lnTo>
                  <a:pt x="38504" y="643"/>
                </a:lnTo>
                <a:lnTo>
                  <a:pt x="37980" y="468"/>
                </a:lnTo>
                <a:cubicBezTo>
                  <a:pt x="37632" y="352"/>
                  <a:pt x="37224" y="294"/>
                  <a:pt x="36817" y="177"/>
                </a:cubicBezTo>
                <a:cubicBezTo>
                  <a:pt x="36254" y="65"/>
                  <a:pt x="35690" y="1"/>
                  <a:pt x="351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783F04">
                <a:alpha val="56000"/>
              </a:srgbClr>
            </a:outerShdw>
          </a:effectLst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400" b="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787" name="Text Box 5"/>
          <p:cNvSpPr txBox="1">
            <a:spLocks noChangeArrowheads="1"/>
          </p:cNvSpPr>
          <p:nvPr/>
        </p:nvSpPr>
        <p:spPr bwMode="auto">
          <a:xfrm>
            <a:off x="2362200" y="-17463"/>
            <a:ext cx="4762500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0" dirty="0" err="1">
                <a:solidFill>
                  <a:srgbClr val="040404"/>
                </a:solidFill>
                <a:latin typeface="Times New Roman" panose="02020603050405020304" pitchFamily="18" charset="0"/>
              </a:rPr>
              <a:t>Thứ</a:t>
            </a:r>
            <a:r>
              <a:rPr lang="en-US" sz="2000" b="0" dirty="0">
                <a:solidFill>
                  <a:srgbClr val="040404"/>
                </a:solidFill>
                <a:latin typeface="Times New Roman" panose="02020603050405020304" pitchFamily="18" charset="0"/>
              </a:rPr>
              <a:t> Ba </a:t>
            </a:r>
            <a:r>
              <a:rPr lang="en-US" sz="2000" b="0" dirty="0" err="1">
                <a:solidFill>
                  <a:srgbClr val="040404"/>
                </a:solidFill>
                <a:latin typeface="Times New Roman" panose="02020603050405020304" pitchFamily="18" charset="0"/>
              </a:rPr>
              <a:t>ngày</a:t>
            </a:r>
            <a:r>
              <a:rPr lang="en-US" sz="2000" b="0" dirty="0">
                <a:solidFill>
                  <a:srgbClr val="040404"/>
                </a:solidFill>
                <a:latin typeface="Times New Roman" panose="02020603050405020304" pitchFamily="18" charset="0"/>
              </a:rPr>
              <a:t> …..  </a:t>
            </a:r>
            <a:r>
              <a:rPr lang="en-US" sz="2000" b="0" dirty="0" err="1">
                <a:solidFill>
                  <a:srgbClr val="040404"/>
                </a:solidFill>
                <a:latin typeface="Times New Roman" panose="02020603050405020304" pitchFamily="18" charset="0"/>
              </a:rPr>
              <a:t>tháng</a:t>
            </a:r>
            <a:r>
              <a:rPr lang="en-US" sz="2000" b="0" dirty="0">
                <a:solidFill>
                  <a:srgbClr val="040404"/>
                </a:solidFill>
                <a:latin typeface="Times New Roman" panose="02020603050405020304" pitchFamily="18" charset="0"/>
              </a:rPr>
              <a:t> 2  </a:t>
            </a:r>
            <a:r>
              <a:rPr lang="en-US" sz="2000" b="0" dirty="0" err="1">
                <a:solidFill>
                  <a:srgbClr val="040404"/>
                </a:solidFill>
                <a:latin typeface="Times New Roman" panose="02020603050405020304" pitchFamily="18" charset="0"/>
              </a:rPr>
              <a:t>năm</a:t>
            </a:r>
            <a:r>
              <a:rPr lang="en-US" sz="2000" b="0" dirty="0">
                <a:solidFill>
                  <a:srgbClr val="040404"/>
                </a:solidFill>
                <a:latin typeface="Times New Roman" panose="02020603050405020304" pitchFamily="18" charset="0"/>
              </a:rPr>
              <a:t> 2022</a:t>
            </a:r>
          </a:p>
        </p:txBody>
      </p:sp>
      <p:sp>
        <p:nvSpPr>
          <p:cNvPr id="118788" name="Text Box 6"/>
          <p:cNvSpPr txBox="1">
            <a:spLocks noChangeArrowheads="1"/>
          </p:cNvSpPr>
          <p:nvPr/>
        </p:nvSpPr>
        <p:spPr bwMode="auto">
          <a:xfrm>
            <a:off x="3886200" y="261938"/>
            <a:ext cx="121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0" dirty="0" err="1">
                <a:solidFill>
                  <a:srgbClr val="0404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0" dirty="0">
                <a:solidFill>
                  <a:srgbClr val="0404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solidFill>
                  <a:srgbClr val="0404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000" b="0" dirty="0">
              <a:solidFill>
                <a:srgbClr val="0404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027363" y="573088"/>
            <a:ext cx="3276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Ở BÊN BÁC HỒ</a:t>
            </a:r>
          </a:p>
        </p:txBody>
      </p:sp>
      <p:sp>
        <p:nvSpPr>
          <p:cNvPr id="118790" name="Text Box 7"/>
          <p:cNvSpPr txBox="1">
            <a:spLocks noChangeArrowheads="1"/>
          </p:cNvSpPr>
          <p:nvPr/>
        </p:nvSpPr>
        <p:spPr bwMode="auto">
          <a:xfrm>
            <a:off x="1036638" y="852488"/>
            <a:ext cx="3352800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lang="en-US" sz="2200" b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18791" name="Text Box 8"/>
          <p:cNvSpPr txBox="1">
            <a:spLocks noChangeArrowheads="1"/>
          </p:cNvSpPr>
          <p:nvPr/>
        </p:nvSpPr>
        <p:spPr bwMode="auto">
          <a:xfrm>
            <a:off x="1676400" y="2806701"/>
            <a:ext cx="3352800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dằng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dặc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Tum,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Đắk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Lắk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18792" name="Text Box 9"/>
          <p:cNvSpPr txBox="1">
            <a:spLocks noChangeArrowheads="1"/>
          </p:cNvSpPr>
          <p:nvPr/>
        </p:nvSpPr>
        <p:spPr bwMode="auto">
          <a:xfrm>
            <a:off x="5257800" y="884238"/>
            <a:ext cx="32004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hoe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2200" b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endParaRPr lang="en-US" sz="2200" b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8793" name="Text Box 16"/>
          <p:cNvSpPr txBox="1">
            <a:spLocks noChangeArrowheads="1"/>
          </p:cNvSpPr>
          <p:nvPr/>
        </p:nvSpPr>
        <p:spPr bwMode="auto">
          <a:xfrm>
            <a:off x="6781800" y="2886075"/>
            <a:ext cx="1600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0">
                <a:solidFill>
                  <a:srgbClr val="0404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 Huy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105400" y="973138"/>
            <a:ext cx="0" cy="3787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54044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36"/>
          <p:cNvSpPr/>
          <p:nvPr/>
        </p:nvSpPr>
        <p:spPr>
          <a:xfrm rot="548498">
            <a:off x="392113" y="798513"/>
            <a:ext cx="584200" cy="692150"/>
          </a:xfrm>
          <a:custGeom>
            <a:avLst/>
            <a:gdLst/>
            <a:ahLst/>
            <a:cxnLst/>
            <a:rect l="l" t="t" r="r" b="b"/>
            <a:pathLst>
              <a:path w="44204" h="52293" extrusionOk="0">
                <a:moveTo>
                  <a:pt x="35127" y="1"/>
                </a:moveTo>
                <a:cubicBezTo>
                  <a:pt x="34818" y="1"/>
                  <a:pt x="34509" y="20"/>
                  <a:pt x="34200" y="61"/>
                </a:cubicBezTo>
                <a:cubicBezTo>
                  <a:pt x="33328" y="119"/>
                  <a:pt x="32513" y="352"/>
                  <a:pt x="31699" y="643"/>
                </a:cubicBezTo>
                <a:cubicBezTo>
                  <a:pt x="31350" y="817"/>
                  <a:pt x="31001" y="992"/>
                  <a:pt x="30652" y="1166"/>
                </a:cubicBezTo>
                <a:lnTo>
                  <a:pt x="30129" y="1457"/>
                </a:lnTo>
                <a:lnTo>
                  <a:pt x="29721" y="1748"/>
                </a:lnTo>
                <a:cubicBezTo>
                  <a:pt x="29431" y="1922"/>
                  <a:pt x="29198" y="2155"/>
                  <a:pt x="28965" y="2329"/>
                </a:cubicBezTo>
                <a:lnTo>
                  <a:pt x="28733" y="2620"/>
                </a:lnTo>
                <a:lnTo>
                  <a:pt x="28500" y="2853"/>
                </a:lnTo>
                <a:lnTo>
                  <a:pt x="28093" y="3260"/>
                </a:lnTo>
                <a:lnTo>
                  <a:pt x="12738" y="22046"/>
                </a:lnTo>
                <a:lnTo>
                  <a:pt x="2618" y="34318"/>
                </a:lnTo>
                <a:lnTo>
                  <a:pt x="2153" y="34900"/>
                </a:lnTo>
                <a:lnTo>
                  <a:pt x="1920" y="35191"/>
                </a:lnTo>
                <a:lnTo>
                  <a:pt x="1687" y="35656"/>
                </a:lnTo>
                <a:cubicBezTo>
                  <a:pt x="1513" y="35947"/>
                  <a:pt x="1338" y="36238"/>
                  <a:pt x="1164" y="36587"/>
                </a:cubicBezTo>
                <a:lnTo>
                  <a:pt x="931" y="37168"/>
                </a:lnTo>
                <a:cubicBezTo>
                  <a:pt x="815" y="37401"/>
                  <a:pt x="757" y="37575"/>
                  <a:pt x="699" y="37808"/>
                </a:cubicBezTo>
                <a:cubicBezTo>
                  <a:pt x="175" y="39262"/>
                  <a:pt x="1" y="40832"/>
                  <a:pt x="175" y="42403"/>
                </a:cubicBezTo>
                <a:cubicBezTo>
                  <a:pt x="291" y="43450"/>
                  <a:pt x="524" y="44439"/>
                  <a:pt x="873" y="45427"/>
                </a:cubicBezTo>
                <a:cubicBezTo>
                  <a:pt x="1106" y="45893"/>
                  <a:pt x="1338" y="46300"/>
                  <a:pt x="1571" y="46765"/>
                </a:cubicBezTo>
                <a:lnTo>
                  <a:pt x="1920" y="47347"/>
                </a:lnTo>
                <a:cubicBezTo>
                  <a:pt x="2036" y="47521"/>
                  <a:pt x="2153" y="47696"/>
                  <a:pt x="2269" y="47870"/>
                </a:cubicBezTo>
                <a:cubicBezTo>
                  <a:pt x="2502" y="48161"/>
                  <a:pt x="2734" y="48452"/>
                  <a:pt x="3025" y="48684"/>
                </a:cubicBezTo>
                <a:lnTo>
                  <a:pt x="3316" y="49033"/>
                </a:lnTo>
                <a:lnTo>
                  <a:pt x="3607" y="49324"/>
                </a:lnTo>
                <a:lnTo>
                  <a:pt x="4188" y="49789"/>
                </a:lnTo>
                <a:lnTo>
                  <a:pt x="4770" y="50255"/>
                </a:lnTo>
                <a:lnTo>
                  <a:pt x="5061" y="50487"/>
                </a:lnTo>
                <a:lnTo>
                  <a:pt x="5468" y="50720"/>
                </a:lnTo>
                <a:cubicBezTo>
                  <a:pt x="5759" y="50894"/>
                  <a:pt x="6108" y="51069"/>
                  <a:pt x="6457" y="51243"/>
                </a:cubicBezTo>
                <a:lnTo>
                  <a:pt x="7038" y="51476"/>
                </a:lnTo>
                <a:lnTo>
                  <a:pt x="7620" y="51709"/>
                </a:lnTo>
                <a:cubicBezTo>
                  <a:pt x="8085" y="51883"/>
                  <a:pt x="8609" y="52000"/>
                  <a:pt x="9074" y="52116"/>
                </a:cubicBezTo>
                <a:cubicBezTo>
                  <a:pt x="9750" y="52229"/>
                  <a:pt x="10426" y="52293"/>
                  <a:pt x="11102" y="52293"/>
                </a:cubicBezTo>
                <a:cubicBezTo>
                  <a:pt x="11473" y="52293"/>
                  <a:pt x="11844" y="52273"/>
                  <a:pt x="12215" y="52232"/>
                </a:cubicBezTo>
                <a:cubicBezTo>
                  <a:pt x="13262" y="52116"/>
                  <a:pt x="14309" y="51883"/>
                  <a:pt x="15297" y="51534"/>
                </a:cubicBezTo>
                <a:cubicBezTo>
                  <a:pt x="15704" y="51302"/>
                  <a:pt x="16170" y="51127"/>
                  <a:pt x="16577" y="50894"/>
                </a:cubicBezTo>
                <a:lnTo>
                  <a:pt x="17158" y="50545"/>
                </a:lnTo>
                <a:lnTo>
                  <a:pt x="17682" y="50138"/>
                </a:lnTo>
                <a:cubicBezTo>
                  <a:pt x="17973" y="49906"/>
                  <a:pt x="18264" y="49673"/>
                  <a:pt x="18554" y="49440"/>
                </a:cubicBezTo>
                <a:lnTo>
                  <a:pt x="18671" y="49266"/>
                </a:lnTo>
                <a:lnTo>
                  <a:pt x="18671" y="45253"/>
                </a:lnTo>
                <a:lnTo>
                  <a:pt x="17566" y="46590"/>
                </a:lnTo>
                <a:lnTo>
                  <a:pt x="17217" y="46998"/>
                </a:lnTo>
                <a:cubicBezTo>
                  <a:pt x="17158" y="47056"/>
                  <a:pt x="17042" y="47172"/>
                  <a:pt x="16984" y="47230"/>
                </a:cubicBezTo>
                <a:cubicBezTo>
                  <a:pt x="16926" y="47288"/>
                  <a:pt x="16810" y="47405"/>
                  <a:pt x="16751" y="47463"/>
                </a:cubicBezTo>
                <a:cubicBezTo>
                  <a:pt x="16519" y="47637"/>
                  <a:pt x="16286" y="47812"/>
                  <a:pt x="16053" y="47986"/>
                </a:cubicBezTo>
                <a:lnTo>
                  <a:pt x="15704" y="48277"/>
                </a:lnTo>
                <a:lnTo>
                  <a:pt x="15239" y="48510"/>
                </a:lnTo>
                <a:cubicBezTo>
                  <a:pt x="14948" y="48742"/>
                  <a:pt x="14599" y="48859"/>
                  <a:pt x="14250" y="49033"/>
                </a:cubicBezTo>
                <a:cubicBezTo>
                  <a:pt x="13494" y="49324"/>
                  <a:pt x="12738" y="49499"/>
                  <a:pt x="11924" y="49615"/>
                </a:cubicBezTo>
                <a:cubicBezTo>
                  <a:pt x="11721" y="49630"/>
                  <a:pt x="11515" y="49638"/>
                  <a:pt x="11305" y="49638"/>
                </a:cubicBezTo>
                <a:cubicBezTo>
                  <a:pt x="10731" y="49638"/>
                  <a:pt x="10135" y="49584"/>
                  <a:pt x="9539" y="49499"/>
                </a:cubicBezTo>
                <a:cubicBezTo>
                  <a:pt x="9190" y="49382"/>
                  <a:pt x="8841" y="49324"/>
                  <a:pt x="8492" y="49208"/>
                </a:cubicBezTo>
                <a:lnTo>
                  <a:pt x="8027" y="49033"/>
                </a:lnTo>
                <a:lnTo>
                  <a:pt x="7562" y="48801"/>
                </a:lnTo>
                <a:cubicBezTo>
                  <a:pt x="7329" y="48684"/>
                  <a:pt x="7096" y="48568"/>
                  <a:pt x="6864" y="48452"/>
                </a:cubicBezTo>
                <a:lnTo>
                  <a:pt x="6515" y="48219"/>
                </a:lnTo>
                <a:lnTo>
                  <a:pt x="6282" y="48045"/>
                </a:lnTo>
                <a:lnTo>
                  <a:pt x="5875" y="47754"/>
                </a:lnTo>
                <a:lnTo>
                  <a:pt x="5410" y="47347"/>
                </a:lnTo>
                <a:lnTo>
                  <a:pt x="5235" y="47172"/>
                </a:lnTo>
                <a:lnTo>
                  <a:pt x="5003" y="46881"/>
                </a:lnTo>
                <a:cubicBezTo>
                  <a:pt x="4770" y="46707"/>
                  <a:pt x="4595" y="46474"/>
                  <a:pt x="4421" y="46242"/>
                </a:cubicBezTo>
                <a:cubicBezTo>
                  <a:pt x="4363" y="46125"/>
                  <a:pt x="4247" y="46009"/>
                  <a:pt x="4188" y="45893"/>
                </a:cubicBezTo>
                <a:lnTo>
                  <a:pt x="3898" y="45427"/>
                </a:lnTo>
                <a:cubicBezTo>
                  <a:pt x="3723" y="45078"/>
                  <a:pt x="3549" y="44787"/>
                  <a:pt x="3432" y="44439"/>
                </a:cubicBezTo>
                <a:cubicBezTo>
                  <a:pt x="2792" y="42926"/>
                  <a:pt x="2618" y="41298"/>
                  <a:pt x="2967" y="39727"/>
                </a:cubicBezTo>
                <a:cubicBezTo>
                  <a:pt x="3025" y="39378"/>
                  <a:pt x="3141" y="39029"/>
                  <a:pt x="3258" y="38680"/>
                </a:cubicBezTo>
                <a:cubicBezTo>
                  <a:pt x="3316" y="38506"/>
                  <a:pt x="3374" y="38332"/>
                  <a:pt x="3432" y="38157"/>
                </a:cubicBezTo>
                <a:cubicBezTo>
                  <a:pt x="3490" y="38041"/>
                  <a:pt x="3549" y="37866"/>
                  <a:pt x="3607" y="37750"/>
                </a:cubicBezTo>
                <a:cubicBezTo>
                  <a:pt x="3723" y="37517"/>
                  <a:pt x="3839" y="37226"/>
                  <a:pt x="4014" y="36994"/>
                </a:cubicBezTo>
                <a:cubicBezTo>
                  <a:pt x="4072" y="36936"/>
                  <a:pt x="4130" y="36819"/>
                  <a:pt x="4188" y="36703"/>
                </a:cubicBezTo>
                <a:lnTo>
                  <a:pt x="4363" y="36470"/>
                </a:lnTo>
                <a:lnTo>
                  <a:pt x="4712" y="36005"/>
                </a:lnTo>
                <a:lnTo>
                  <a:pt x="14774" y="23733"/>
                </a:lnTo>
                <a:lnTo>
                  <a:pt x="30187" y="5005"/>
                </a:lnTo>
                <a:lnTo>
                  <a:pt x="30478" y="4656"/>
                </a:lnTo>
                <a:lnTo>
                  <a:pt x="30594" y="4481"/>
                </a:lnTo>
                <a:lnTo>
                  <a:pt x="30827" y="4365"/>
                </a:lnTo>
                <a:cubicBezTo>
                  <a:pt x="30943" y="4191"/>
                  <a:pt x="31117" y="4074"/>
                  <a:pt x="31292" y="3958"/>
                </a:cubicBezTo>
                <a:lnTo>
                  <a:pt x="31583" y="3725"/>
                </a:lnTo>
                <a:lnTo>
                  <a:pt x="31932" y="3551"/>
                </a:lnTo>
                <a:cubicBezTo>
                  <a:pt x="32164" y="3435"/>
                  <a:pt x="32397" y="3260"/>
                  <a:pt x="32688" y="3144"/>
                </a:cubicBezTo>
                <a:cubicBezTo>
                  <a:pt x="33211" y="2969"/>
                  <a:pt x="33851" y="2795"/>
                  <a:pt x="34433" y="2737"/>
                </a:cubicBezTo>
                <a:cubicBezTo>
                  <a:pt x="34620" y="2720"/>
                  <a:pt x="34802" y="2713"/>
                  <a:pt x="34983" y="2713"/>
                </a:cubicBezTo>
                <a:cubicBezTo>
                  <a:pt x="35418" y="2713"/>
                  <a:pt x="35841" y="2754"/>
                  <a:pt x="36294" y="2795"/>
                </a:cubicBezTo>
                <a:cubicBezTo>
                  <a:pt x="36526" y="2853"/>
                  <a:pt x="36817" y="2969"/>
                  <a:pt x="37108" y="3027"/>
                </a:cubicBezTo>
                <a:lnTo>
                  <a:pt x="37457" y="3144"/>
                </a:lnTo>
                <a:lnTo>
                  <a:pt x="37806" y="3318"/>
                </a:lnTo>
                <a:cubicBezTo>
                  <a:pt x="37980" y="3435"/>
                  <a:pt x="38155" y="3493"/>
                  <a:pt x="38388" y="3609"/>
                </a:cubicBezTo>
                <a:lnTo>
                  <a:pt x="38620" y="3784"/>
                </a:lnTo>
                <a:lnTo>
                  <a:pt x="38795" y="3900"/>
                </a:lnTo>
                <a:lnTo>
                  <a:pt x="39144" y="4132"/>
                </a:lnTo>
                <a:lnTo>
                  <a:pt x="39435" y="4481"/>
                </a:lnTo>
                <a:lnTo>
                  <a:pt x="39609" y="4598"/>
                </a:lnTo>
                <a:lnTo>
                  <a:pt x="39783" y="4830"/>
                </a:lnTo>
                <a:cubicBezTo>
                  <a:pt x="39958" y="4947"/>
                  <a:pt x="40074" y="5121"/>
                  <a:pt x="40191" y="5296"/>
                </a:cubicBezTo>
                <a:lnTo>
                  <a:pt x="40423" y="5587"/>
                </a:lnTo>
                <a:lnTo>
                  <a:pt x="40598" y="5935"/>
                </a:lnTo>
                <a:cubicBezTo>
                  <a:pt x="40772" y="6168"/>
                  <a:pt x="40889" y="6401"/>
                  <a:pt x="41005" y="6633"/>
                </a:cubicBezTo>
                <a:cubicBezTo>
                  <a:pt x="41179" y="7215"/>
                  <a:pt x="41354" y="7855"/>
                  <a:pt x="41412" y="8436"/>
                </a:cubicBezTo>
                <a:cubicBezTo>
                  <a:pt x="41470" y="9076"/>
                  <a:pt x="41470" y="9658"/>
                  <a:pt x="41354" y="10298"/>
                </a:cubicBezTo>
                <a:cubicBezTo>
                  <a:pt x="41296" y="10530"/>
                  <a:pt x="41179" y="10821"/>
                  <a:pt x="41121" y="11112"/>
                </a:cubicBezTo>
                <a:lnTo>
                  <a:pt x="41005" y="11461"/>
                </a:lnTo>
                <a:lnTo>
                  <a:pt x="40830" y="11810"/>
                </a:lnTo>
                <a:cubicBezTo>
                  <a:pt x="40772" y="11984"/>
                  <a:pt x="40656" y="12159"/>
                  <a:pt x="40540" y="12333"/>
                </a:cubicBezTo>
                <a:lnTo>
                  <a:pt x="40423" y="12566"/>
                </a:lnTo>
                <a:lnTo>
                  <a:pt x="40249" y="12740"/>
                </a:lnTo>
                <a:lnTo>
                  <a:pt x="40016" y="13089"/>
                </a:lnTo>
                <a:lnTo>
                  <a:pt x="15763" y="42635"/>
                </a:lnTo>
                <a:lnTo>
                  <a:pt x="15588" y="42868"/>
                </a:lnTo>
                <a:cubicBezTo>
                  <a:pt x="15472" y="42926"/>
                  <a:pt x="15414" y="43043"/>
                  <a:pt x="15297" y="43101"/>
                </a:cubicBezTo>
                <a:cubicBezTo>
                  <a:pt x="15239" y="43217"/>
                  <a:pt x="15123" y="43275"/>
                  <a:pt x="15006" y="43392"/>
                </a:cubicBezTo>
                <a:cubicBezTo>
                  <a:pt x="14658" y="43566"/>
                  <a:pt x="14367" y="43799"/>
                  <a:pt x="14018" y="43915"/>
                </a:cubicBezTo>
                <a:cubicBezTo>
                  <a:pt x="13611" y="44090"/>
                  <a:pt x="13203" y="44148"/>
                  <a:pt x="12796" y="44206"/>
                </a:cubicBezTo>
                <a:cubicBezTo>
                  <a:pt x="12604" y="44230"/>
                  <a:pt x="12421" y="44244"/>
                  <a:pt x="12244" y="44244"/>
                </a:cubicBezTo>
                <a:cubicBezTo>
                  <a:pt x="11994" y="44244"/>
                  <a:pt x="11755" y="44216"/>
                  <a:pt x="11517" y="44148"/>
                </a:cubicBezTo>
                <a:cubicBezTo>
                  <a:pt x="11168" y="44090"/>
                  <a:pt x="10819" y="43973"/>
                  <a:pt x="10470" y="43799"/>
                </a:cubicBezTo>
                <a:cubicBezTo>
                  <a:pt x="10354" y="43741"/>
                  <a:pt x="10179" y="43682"/>
                  <a:pt x="10063" y="43624"/>
                </a:cubicBezTo>
                <a:cubicBezTo>
                  <a:pt x="9946" y="43566"/>
                  <a:pt x="9888" y="43508"/>
                  <a:pt x="9772" y="43392"/>
                </a:cubicBezTo>
                <a:lnTo>
                  <a:pt x="9597" y="43275"/>
                </a:lnTo>
                <a:lnTo>
                  <a:pt x="9365" y="43043"/>
                </a:lnTo>
                <a:cubicBezTo>
                  <a:pt x="9248" y="42984"/>
                  <a:pt x="9190" y="42868"/>
                  <a:pt x="9132" y="42810"/>
                </a:cubicBezTo>
                <a:cubicBezTo>
                  <a:pt x="9016" y="42694"/>
                  <a:pt x="8899" y="42577"/>
                  <a:pt x="8841" y="42461"/>
                </a:cubicBezTo>
                <a:cubicBezTo>
                  <a:pt x="8609" y="42170"/>
                  <a:pt x="8434" y="41821"/>
                  <a:pt x="8260" y="41472"/>
                </a:cubicBezTo>
                <a:cubicBezTo>
                  <a:pt x="8143" y="41123"/>
                  <a:pt x="8027" y="40658"/>
                  <a:pt x="7969" y="40251"/>
                </a:cubicBezTo>
                <a:cubicBezTo>
                  <a:pt x="7969" y="39844"/>
                  <a:pt x="7969" y="39437"/>
                  <a:pt x="8027" y="38971"/>
                </a:cubicBezTo>
                <a:cubicBezTo>
                  <a:pt x="8085" y="38622"/>
                  <a:pt x="8202" y="38273"/>
                  <a:pt x="8376" y="37924"/>
                </a:cubicBezTo>
                <a:cubicBezTo>
                  <a:pt x="8434" y="37808"/>
                  <a:pt x="8492" y="37692"/>
                  <a:pt x="8609" y="37575"/>
                </a:cubicBezTo>
                <a:cubicBezTo>
                  <a:pt x="8667" y="37459"/>
                  <a:pt x="8725" y="37343"/>
                  <a:pt x="8783" y="37285"/>
                </a:cubicBezTo>
                <a:lnTo>
                  <a:pt x="8958" y="36994"/>
                </a:lnTo>
                <a:lnTo>
                  <a:pt x="27395" y="14543"/>
                </a:lnTo>
                <a:cubicBezTo>
                  <a:pt x="27860" y="13962"/>
                  <a:pt x="27802" y="13148"/>
                  <a:pt x="27221" y="12682"/>
                </a:cubicBezTo>
                <a:lnTo>
                  <a:pt x="27162" y="12682"/>
                </a:lnTo>
                <a:cubicBezTo>
                  <a:pt x="26939" y="12483"/>
                  <a:pt x="26662" y="12391"/>
                  <a:pt x="26382" y="12391"/>
                </a:cubicBezTo>
                <a:cubicBezTo>
                  <a:pt x="26007" y="12391"/>
                  <a:pt x="25626" y="12557"/>
                  <a:pt x="25359" y="12857"/>
                </a:cubicBezTo>
                <a:lnTo>
                  <a:pt x="6864" y="35307"/>
                </a:lnTo>
                <a:lnTo>
                  <a:pt x="6573" y="35714"/>
                </a:lnTo>
                <a:cubicBezTo>
                  <a:pt x="6457" y="35831"/>
                  <a:pt x="6340" y="36005"/>
                  <a:pt x="6282" y="36180"/>
                </a:cubicBezTo>
                <a:cubicBezTo>
                  <a:pt x="6166" y="36354"/>
                  <a:pt x="6050" y="36587"/>
                  <a:pt x="5933" y="36819"/>
                </a:cubicBezTo>
                <a:cubicBezTo>
                  <a:pt x="5701" y="37343"/>
                  <a:pt x="5468" y="37866"/>
                  <a:pt x="5352" y="38506"/>
                </a:cubicBezTo>
                <a:cubicBezTo>
                  <a:pt x="5235" y="39146"/>
                  <a:pt x="5235" y="39844"/>
                  <a:pt x="5293" y="40542"/>
                </a:cubicBezTo>
                <a:cubicBezTo>
                  <a:pt x="5352" y="41181"/>
                  <a:pt x="5526" y="41879"/>
                  <a:pt x="5759" y="42519"/>
                </a:cubicBezTo>
                <a:cubicBezTo>
                  <a:pt x="5991" y="43043"/>
                  <a:pt x="6282" y="43566"/>
                  <a:pt x="6689" y="44031"/>
                </a:cubicBezTo>
                <a:cubicBezTo>
                  <a:pt x="6806" y="44264"/>
                  <a:pt x="6922" y="44439"/>
                  <a:pt x="7096" y="44613"/>
                </a:cubicBezTo>
                <a:cubicBezTo>
                  <a:pt x="7213" y="44729"/>
                  <a:pt x="7329" y="44846"/>
                  <a:pt x="7504" y="44962"/>
                </a:cubicBezTo>
                <a:lnTo>
                  <a:pt x="7853" y="45311"/>
                </a:lnTo>
                <a:lnTo>
                  <a:pt x="8202" y="45602"/>
                </a:lnTo>
                <a:cubicBezTo>
                  <a:pt x="8376" y="45718"/>
                  <a:pt x="8550" y="45776"/>
                  <a:pt x="8667" y="45893"/>
                </a:cubicBezTo>
                <a:cubicBezTo>
                  <a:pt x="8899" y="46009"/>
                  <a:pt x="9074" y="46125"/>
                  <a:pt x="9307" y="46242"/>
                </a:cubicBezTo>
                <a:cubicBezTo>
                  <a:pt x="9830" y="46474"/>
                  <a:pt x="10412" y="46649"/>
                  <a:pt x="10993" y="46765"/>
                </a:cubicBezTo>
                <a:cubicBezTo>
                  <a:pt x="11504" y="46850"/>
                  <a:pt x="11984" y="46904"/>
                  <a:pt x="12478" y="46904"/>
                </a:cubicBezTo>
                <a:cubicBezTo>
                  <a:pt x="12659" y="46904"/>
                  <a:pt x="12842" y="46897"/>
                  <a:pt x="13029" y="46881"/>
                </a:cubicBezTo>
                <a:cubicBezTo>
                  <a:pt x="13727" y="46823"/>
                  <a:pt x="14367" y="46649"/>
                  <a:pt x="15006" y="46416"/>
                </a:cubicBezTo>
                <a:cubicBezTo>
                  <a:pt x="15588" y="46183"/>
                  <a:pt x="16112" y="45893"/>
                  <a:pt x="16577" y="45544"/>
                </a:cubicBezTo>
                <a:cubicBezTo>
                  <a:pt x="16751" y="45369"/>
                  <a:pt x="16926" y="45253"/>
                  <a:pt x="17100" y="45078"/>
                </a:cubicBezTo>
                <a:cubicBezTo>
                  <a:pt x="17275" y="44962"/>
                  <a:pt x="17391" y="44846"/>
                  <a:pt x="17507" y="44671"/>
                </a:cubicBezTo>
                <a:lnTo>
                  <a:pt x="17856" y="44322"/>
                </a:lnTo>
                <a:lnTo>
                  <a:pt x="42110" y="14834"/>
                </a:lnTo>
                <a:lnTo>
                  <a:pt x="42459" y="14311"/>
                </a:lnTo>
                <a:lnTo>
                  <a:pt x="42633" y="14078"/>
                </a:lnTo>
                <a:lnTo>
                  <a:pt x="42866" y="13729"/>
                </a:lnTo>
                <a:cubicBezTo>
                  <a:pt x="42982" y="13497"/>
                  <a:pt x="43157" y="13206"/>
                  <a:pt x="43273" y="12915"/>
                </a:cubicBezTo>
                <a:cubicBezTo>
                  <a:pt x="43331" y="12799"/>
                  <a:pt x="43390" y="12624"/>
                  <a:pt x="43506" y="12450"/>
                </a:cubicBezTo>
                <a:lnTo>
                  <a:pt x="43680" y="11926"/>
                </a:lnTo>
                <a:cubicBezTo>
                  <a:pt x="43797" y="11577"/>
                  <a:pt x="43855" y="11228"/>
                  <a:pt x="43971" y="10763"/>
                </a:cubicBezTo>
                <a:cubicBezTo>
                  <a:pt x="44146" y="9890"/>
                  <a:pt x="44204" y="9018"/>
                  <a:pt x="44087" y="8204"/>
                </a:cubicBezTo>
                <a:cubicBezTo>
                  <a:pt x="44029" y="7331"/>
                  <a:pt x="43797" y="6459"/>
                  <a:pt x="43506" y="5645"/>
                </a:cubicBezTo>
                <a:cubicBezTo>
                  <a:pt x="43331" y="5296"/>
                  <a:pt x="43157" y="4947"/>
                  <a:pt x="42924" y="4598"/>
                </a:cubicBezTo>
                <a:lnTo>
                  <a:pt x="42692" y="4074"/>
                </a:lnTo>
                <a:cubicBezTo>
                  <a:pt x="42575" y="3958"/>
                  <a:pt x="42459" y="3784"/>
                  <a:pt x="42343" y="3667"/>
                </a:cubicBezTo>
                <a:cubicBezTo>
                  <a:pt x="42168" y="3435"/>
                  <a:pt x="41994" y="3202"/>
                  <a:pt x="41761" y="2969"/>
                </a:cubicBezTo>
                <a:lnTo>
                  <a:pt x="41587" y="2678"/>
                </a:lnTo>
                <a:lnTo>
                  <a:pt x="41354" y="2446"/>
                </a:lnTo>
                <a:lnTo>
                  <a:pt x="40830" y="2039"/>
                </a:lnTo>
                <a:lnTo>
                  <a:pt x="40365" y="1690"/>
                </a:lnTo>
                <a:lnTo>
                  <a:pt x="40132" y="1515"/>
                </a:lnTo>
                <a:lnTo>
                  <a:pt x="39783" y="1283"/>
                </a:lnTo>
                <a:cubicBezTo>
                  <a:pt x="39493" y="1166"/>
                  <a:pt x="39260" y="992"/>
                  <a:pt x="38969" y="875"/>
                </a:cubicBezTo>
                <a:lnTo>
                  <a:pt x="38504" y="643"/>
                </a:lnTo>
                <a:lnTo>
                  <a:pt x="37980" y="468"/>
                </a:lnTo>
                <a:cubicBezTo>
                  <a:pt x="37632" y="352"/>
                  <a:pt x="37224" y="294"/>
                  <a:pt x="36817" y="177"/>
                </a:cubicBezTo>
                <a:cubicBezTo>
                  <a:pt x="36254" y="65"/>
                  <a:pt x="35690" y="1"/>
                  <a:pt x="351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783F04">
                <a:alpha val="56000"/>
              </a:srgbClr>
            </a:outerShdw>
          </a:effectLst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400" b="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787" name="Text Box 5"/>
          <p:cNvSpPr txBox="1">
            <a:spLocks noChangeArrowheads="1"/>
          </p:cNvSpPr>
          <p:nvPr/>
        </p:nvSpPr>
        <p:spPr bwMode="auto">
          <a:xfrm>
            <a:off x="2362200" y="-17463"/>
            <a:ext cx="4762500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0" dirty="0" err="1">
                <a:solidFill>
                  <a:srgbClr val="040404"/>
                </a:solidFill>
                <a:latin typeface="Times New Roman" panose="02020603050405020304" pitchFamily="18" charset="0"/>
              </a:rPr>
              <a:t>Thứ</a:t>
            </a:r>
            <a:r>
              <a:rPr lang="en-US" sz="2000" b="0" dirty="0">
                <a:solidFill>
                  <a:srgbClr val="040404"/>
                </a:solidFill>
                <a:latin typeface="Times New Roman" panose="02020603050405020304" pitchFamily="18" charset="0"/>
              </a:rPr>
              <a:t> Ba </a:t>
            </a:r>
            <a:r>
              <a:rPr lang="en-US" sz="2000" b="0" dirty="0" err="1">
                <a:solidFill>
                  <a:srgbClr val="040404"/>
                </a:solidFill>
                <a:latin typeface="Times New Roman" panose="02020603050405020304" pitchFamily="18" charset="0"/>
              </a:rPr>
              <a:t>ngày</a:t>
            </a:r>
            <a:r>
              <a:rPr lang="en-US" sz="2000" b="0" dirty="0">
                <a:solidFill>
                  <a:srgbClr val="040404"/>
                </a:solidFill>
                <a:latin typeface="Times New Roman" panose="02020603050405020304" pitchFamily="18" charset="0"/>
              </a:rPr>
              <a:t> …..  </a:t>
            </a:r>
            <a:r>
              <a:rPr lang="en-US" sz="2000" b="0" dirty="0" err="1">
                <a:solidFill>
                  <a:srgbClr val="040404"/>
                </a:solidFill>
                <a:latin typeface="Times New Roman" panose="02020603050405020304" pitchFamily="18" charset="0"/>
              </a:rPr>
              <a:t>tháng</a:t>
            </a:r>
            <a:r>
              <a:rPr lang="en-US" sz="2000" b="0" dirty="0">
                <a:solidFill>
                  <a:srgbClr val="040404"/>
                </a:solidFill>
                <a:latin typeface="Times New Roman" panose="02020603050405020304" pitchFamily="18" charset="0"/>
              </a:rPr>
              <a:t> 2  </a:t>
            </a:r>
            <a:r>
              <a:rPr lang="en-US" sz="2000" b="0" dirty="0" err="1">
                <a:solidFill>
                  <a:srgbClr val="040404"/>
                </a:solidFill>
                <a:latin typeface="Times New Roman" panose="02020603050405020304" pitchFamily="18" charset="0"/>
              </a:rPr>
              <a:t>năm</a:t>
            </a:r>
            <a:r>
              <a:rPr lang="en-US" sz="2000" b="0" dirty="0">
                <a:solidFill>
                  <a:srgbClr val="040404"/>
                </a:solidFill>
                <a:latin typeface="Times New Roman" panose="02020603050405020304" pitchFamily="18" charset="0"/>
              </a:rPr>
              <a:t> 2022</a:t>
            </a:r>
          </a:p>
        </p:txBody>
      </p:sp>
      <p:sp>
        <p:nvSpPr>
          <p:cNvPr id="118788" name="Text Box 6"/>
          <p:cNvSpPr txBox="1">
            <a:spLocks noChangeArrowheads="1"/>
          </p:cNvSpPr>
          <p:nvPr/>
        </p:nvSpPr>
        <p:spPr bwMode="auto">
          <a:xfrm>
            <a:off x="3886200" y="261938"/>
            <a:ext cx="121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0" dirty="0" err="1">
                <a:solidFill>
                  <a:srgbClr val="0404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0" dirty="0">
                <a:solidFill>
                  <a:srgbClr val="0404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solidFill>
                  <a:srgbClr val="0404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000" b="0" dirty="0">
              <a:solidFill>
                <a:srgbClr val="0404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027363" y="573088"/>
            <a:ext cx="3276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Ở BÊN BÁC HỒ</a:t>
            </a:r>
          </a:p>
        </p:txBody>
      </p:sp>
      <p:sp>
        <p:nvSpPr>
          <p:cNvPr id="118790" name="Text Box 7"/>
          <p:cNvSpPr txBox="1">
            <a:spLocks noChangeArrowheads="1"/>
          </p:cNvSpPr>
          <p:nvPr/>
        </p:nvSpPr>
        <p:spPr bwMode="auto">
          <a:xfrm>
            <a:off x="1036638" y="852488"/>
            <a:ext cx="3352800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…..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22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…….. !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…….: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2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 ?</a:t>
            </a:r>
          </a:p>
        </p:txBody>
      </p:sp>
      <p:sp>
        <p:nvSpPr>
          <p:cNvPr id="118791" name="Text Box 8"/>
          <p:cNvSpPr txBox="1">
            <a:spLocks noChangeArrowheads="1"/>
          </p:cNvSpPr>
          <p:nvPr/>
        </p:nvSpPr>
        <p:spPr bwMode="auto">
          <a:xfrm>
            <a:off x="1676400" y="2806701"/>
            <a:ext cx="3352800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…… ?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 ?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 …..,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Tum, …… ?</a:t>
            </a:r>
          </a:p>
        </p:txBody>
      </p:sp>
      <p:sp>
        <p:nvSpPr>
          <p:cNvPr id="118792" name="Text Box 9"/>
          <p:cNvSpPr txBox="1">
            <a:spLocks noChangeArrowheads="1"/>
          </p:cNvSpPr>
          <p:nvPr/>
        </p:nvSpPr>
        <p:spPr bwMode="auto">
          <a:xfrm>
            <a:off x="5257800" y="884238"/>
            <a:ext cx="32004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…….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…….: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…….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……...</a:t>
            </a:r>
          </a:p>
        </p:txBody>
      </p:sp>
      <p:sp>
        <p:nvSpPr>
          <p:cNvPr id="118793" name="Text Box 16"/>
          <p:cNvSpPr txBox="1">
            <a:spLocks noChangeArrowheads="1"/>
          </p:cNvSpPr>
          <p:nvPr/>
        </p:nvSpPr>
        <p:spPr bwMode="auto">
          <a:xfrm>
            <a:off x="6781800" y="2886075"/>
            <a:ext cx="1600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0">
                <a:solidFill>
                  <a:srgbClr val="0404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 Huy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105400" y="973138"/>
            <a:ext cx="0" cy="3787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687749" y="2806700"/>
            <a:ext cx="3352800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b="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b="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b="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…… ?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b="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200" b="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 ?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b="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 ….., </a:t>
            </a:r>
            <a:r>
              <a:rPr lang="en-US" sz="2200" b="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2200" b="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2200" b="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</a:t>
            </a:r>
            <a:r>
              <a:rPr lang="en-US" sz="2200" b="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Tum, …… ?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257800" y="884238"/>
            <a:ext cx="32004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200" b="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200" b="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…….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2200" b="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sz="2200" b="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…….: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b="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…….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b="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b="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200" b="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……...</a:t>
            </a:r>
          </a:p>
        </p:txBody>
      </p:sp>
    </p:spTree>
    <p:extLst>
      <p:ext uri="{BB962C8B-B14F-4D97-AF65-F5344CB8AC3E}">
        <p14:creationId xmlns:p14="http://schemas.microsoft.com/office/powerpoint/2010/main" val="29645682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36"/>
          <p:cNvSpPr/>
          <p:nvPr/>
        </p:nvSpPr>
        <p:spPr>
          <a:xfrm rot="548498">
            <a:off x="392113" y="798513"/>
            <a:ext cx="584200" cy="692150"/>
          </a:xfrm>
          <a:custGeom>
            <a:avLst/>
            <a:gdLst/>
            <a:ahLst/>
            <a:cxnLst/>
            <a:rect l="l" t="t" r="r" b="b"/>
            <a:pathLst>
              <a:path w="44204" h="52293" extrusionOk="0">
                <a:moveTo>
                  <a:pt x="35127" y="1"/>
                </a:moveTo>
                <a:cubicBezTo>
                  <a:pt x="34818" y="1"/>
                  <a:pt x="34509" y="20"/>
                  <a:pt x="34200" y="61"/>
                </a:cubicBezTo>
                <a:cubicBezTo>
                  <a:pt x="33328" y="119"/>
                  <a:pt x="32513" y="352"/>
                  <a:pt x="31699" y="643"/>
                </a:cubicBezTo>
                <a:cubicBezTo>
                  <a:pt x="31350" y="817"/>
                  <a:pt x="31001" y="992"/>
                  <a:pt x="30652" y="1166"/>
                </a:cubicBezTo>
                <a:lnTo>
                  <a:pt x="30129" y="1457"/>
                </a:lnTo>
                <a:lnTo>
                  <a:pt x="29721" y="1748"/>
                </a:lnTo>
                <a:cubicBezTo>
                  <a:pt x="29431" y="1922"/>
                  <a:pt x="29198" y="2155"/>
                  <a:pt x="28965" y="2329"/>
                </a:cubicBezTo>
                <a:lnTo>
                  <a:pt x="28733" y="2620"/>
                </a:lnTo>
                <a:lnTo>
                  <a:pt x="28500" y="2853"/>
                </a:lnTo>
                <a:lnTo>
                  <a:pt x="28093" y="3260"/>
                </a:lnTo>
                <a:lnTo>
                  <a:pt x="12738" y="22046"/>
                </a:lnTo>
                <a:lnTo>
                  <a:pt x="2618" y="34318"/>
                </a:lnTo>
                <a:lnTo>
                  <a:pt x="2153" y="34900"/>
                </a:lnTo>
                <a:lnTo>
                  <a:pt x="1920" y="35191"/>
                </a:lnTo>
                <a:lnTo>
                  <a:pt x="1687" y="35656"/>
                </a:lnTo>
                <a:cubicBezTo>
                  <a:pt x="1513" y="35947"/>
                  <a:pt x="1338" y="36238"/>
                  <a:pt x="1164" y="36587"/>
                </a:cubicBezTo>
                <a:lnTo>
                  <a:pt x="931" y="37168"/>
                </a:lnTo>
                <a:cubicBezTo>
                  <a:pt x="815" y="37401"/>
                  <a:pt x="757" y="37575"/>
                  <a:pt x="699" y="37808"/>
                </a:cubicBezTo>
                <a:cubicBezTo>
                  <a:pt x="175" y="39262"/>
                  <a:pt x="1" y="40832"/>
                  <a:pt x="175" y="42403"/>
                </a:cubicBezTo>
                <a:cubicBezTo>
                  <a:pt x="291" y="43450"/>
                  <a:pt x="524" y="44439"/>
                  <a:pt x="873" y="45427"/>
                </a:cubicBezTo>
                <a:cubicBezTo>
                  <a:pt x="1106" y="45893"/>
                  <a:pt x="1338" y="46300"/>
                  <a:pt x="1571" y="46765"/>
                </a:cubicBezTo>
                <a:lnTo>
                  <a:pt x="1920" y="47347"/>
                </a:lnTo>
                <a:cubicBezTo>
                  <a:pt x="2036" y="47521"/>
                  <a:pt x="2153" y="47696"/>
                  <a:pt x="2269" y="47870"/>
                </a:cubicBezTo>
                <a:cubicBezTo>
                  <a:pt x="2502" y="48161"/>
                  <a:pt x="2734" y="48452"/>
                  <a:pt x="3025" y="48684"/>
                </a:cubicBezTo>
                <a:lnTo>
                  <a:pt x="3316" y="49033"/>
                </a:lnTo>
                <a:lnTo>
                  <a:pt x="3607" y="49324"/>
                </a:lnTo>
                <a:lnTo>
                  <a:pt x="4188" y="49789"/>
                </a:lnTo>
                <a:lnTo>
                  <a:pt x="4770" y="50255"/>
                </a:lnTo>
                <a:lnTo>
                  <a:pt x="5061" y="50487"/>
                </a:lnTo>
                <a:lnTo>
                  <a:pt x="5468" y="50720"/>
                </a:lnTo>
                <a:cubicBezTo>
                  <a:pt x="5759" y="50894"/>
                  <a:pt x="6108" y="51069"/>
                  <a:pt x="6457" y="51243"/>
                </a:cubicBezTo>
                <a:lnTo>
                  <a:pt x="7038" y="51476"/>
                </a:lnTo>
                <a:lnTo>
                  <a:pt x="7620" y="51709"/>
                </a:lnTo>
                <a:cubicBezTo>
                  <a:pt x="8085" y="51883"/>
                  <a:pt x="8609" y="52000"/>
                  <a:pt x="9074" y="52116"/>
                </a:cubicBezTo>
                <a:cubicBezTo>
                  <a:pt x="9750" y="52229"/>
                  <a:pt x="10426" y="52293"/>
                  <a:pt x="11102" y="52293"/>
                </a:cubicBezTo>
                <a:cubicBezTo>
                  <a:pt x="11473" y="52293"/>
                  <a:pt x="11844" y="52273"/>
                  <a:pt x="12215" y="52232"/>
                </a:cubicBezTo>
                <a:cubicBezTo>
                  <a:pt x="13262" y="52116"/>
                  <a:pt x="14309" y="51883"/>
                  <a:pt x="15297" y="51534"/>
                </a:cubicBezTo>
                <a:cubicBezTo>
                  <a:pt x="15704" y="51302"/>
                  <a:pt x="16170" y="51127"/>
                  <a:pt x="16577" y="50894"/>
                </a:cubicBezTo>
                <a:lnTo>
                  <a:pt x="17158" y="50545"/>
                </a:lnTo>
                <a:lnTo>
                  <a:pt x="17682" y="50138"/>
                </a:lnTo>
                <a:cubicBezTo>
                  <a:pt x="17973" y="49906"/>
                  <a:pt x="18264" y="49673"/>
                  <a:pt x="18554" y="49440"/>
                </a:cubicBezTo>
                <a:lnTo>
                  <a:pt x="18671" y="49266"/>
                </a:lnTo>
                <a:lnTo>
                  <a:pt x="18671" y="45253"/>
                </a:lnTo>
                <a:lnTo>
                  <a:pt x="17566" y="46590"/>
                </a:lnTo>
                <a:lnTo>
                  <a:pt x="17217" y="46998"/>
                </a:lnTo>
                <a:cubicBezTo>
                  <a:pt x="17158" y="47056"/>
                  <a:pt x="17042" y="47172"/>
                  <a:pt x="16984" y="47230"/>
                </a:cubicBezTo>
                <a:cubicBezTo>
                  <a:pt x="16926" y="47288"/>
                  <a:pt x="16810" y="47405"/>
                  <a:pt x="16751" y="47463"/>
                </a:cubicBezTo>
                <a:cubicBezTo>
                  <a:pt x="16519" y="47637"/>
                  <a:pt x="16286" y="47812"/>
                  <a:pt x="16053" y="47986"/>
                </a:cubicBezTo>
                <a:lnTo>
                  <a:pt x="15704" y="48277"/>
                </a:lnTo>
                <a:lnTo>
                  <a:pt x="15239" y="48510"/>
                </a:lnTo>
                <a:cubicBezTo>
                  <a:pt x="14948" y="48742"/>
                  <a:pt x="14599" y="48859"/>
                  <a:pt x="14250" y="49033"/>
                </a:cubicBezTo>
                <a:cubicBezTo>
                  <a:pt x="13494" y="49324"/>
                  <a:pt x="12738" y="49499"/>
                  <a:pt x="11924" y="49615"/>
                </a:cubicBezTo>
                <a:cubicBezTo>
                  <a:pt x="11721" y="49630"/>
                  <a:pt x="11515" y="49638"/>
                  <a:pt x="11305" y="49638"/>
                </a:cubicBezTo>
                <a:cubicBezTo>
                  <a:pt x="10731" y="49638"/>
                  <a:pt x="10135" y="49584"/>
                  <a:pt x="9539" y="49499"/>
                </a:cubicBezTo>
                <a:cubicBezTo>
                  <a:pt x="9190" y="49382"/>
                  <a:pt x="8841" y="49324"/>
                  <a:pt x="8492" y="49208"/>
                </a:cubicBezTo>
                <a:lnTo>
                  <a:pt x="8027" y="49033"/>
                </a:lnTo>
                <a:lnTo>
                  <a:pt x="7562" y="48801"/>
                </a:lnTo>
                <a:cubicBezTo>
                  <a:pt x="7329" y="48684"/>
                  <a:pt x="7096" y="48568"/>
                  <a:pt x="6864" y="48452"/>
                </a:cubicBezTo>
                <a:lnTo>
                  <a:pt x="6515" y="48219"/>
                </a:lnTo>
                <a:lnTo>
                  <a:pt x="6282" y="48045"/>
                </a:lnTo>
                <a:lnTo>
                  <a:pt x="5875" y="47754"/>
                </a:lnTo>
                <a:lnTo>
                  <a:pt x="5410" y="47347"/>
                </a:lnTo>
                <a:lnTo>
                  <a:pt x="5235" y="47172"/>
                </a:lnTo>
                <a:lnTo>
                  <a:pt x="5003" y="46881"/>
                </a:lnTo>
                <a:cubicBezTo>
                  <a:pt x="4770" y="46707"/>
                  <a:pt x="4595" y="46474"/>
                  <a:pt x="4421" y="46242"/>
                </a:cubicBezTo>
                <a:cubicBezTo>
                  <a:pt x="4363" y="46125"/>
                  <a:pt x="4247" y="46009"/>
                  <a:pt x="4188" y="45893"/>
                </a:cubicBezTo>
                <a:lnTo>
                  <a:pt x="3898" y="45427"/>
                </a:lnTo>
                <a:cubicBezTo>
                  <a:pt x="3723" y="45078"/>
                  <a:pt x="3549" y="44787"/>
                  <a:pt x="3432" y="44439"/>
                </a:cubicBezTo>
                <a:cubicBezTo>
                  <a:pt x="2792" y="42926"/>
                  <a:pt x="2618" y="41298"/>
                  <a:pt x="2967" y="39727"/>
                </a:cubicBezTo>
                <a:cubicBezTo>
                  <a:pt x="3025" y="39378"/>
                  <a:pt x="3141" y="39029"/>
                  <a:pt x="3258" y="38680"/>
                </a:cubicBezTo>
                <a:cubicBezTo>
                  <a:pt x="3316" y="38506"/>
                  <a:pt x="3374" y="38332"/>
                  <a:pt x="3432" y="38157"/>
                </a:cubicBezTo>
                <a:cubicBezTo>
                  <a:pt x="3490" y="38041"/>
                  <a:pt x="3549" y="37866"/>
                  <a:pt x="3607" y="37750"/>
                </a:cubicBezTo>
                <a:cubicBezTo>
                  <a:pt x="3723" y="37517"/>
                  <a:pt x="3839" y="37226"/>
                  <a:pt x="4014" y="36994"/>
                </a:cubicBezTo>
                <a:cubicBezTo>
                  <a:pt x="4072" y="36936"/>
                  <a:pt x="4130" y="36819"/>
                  <a:pt x="4188" y="36703"/>
                </a:cubicBezTo>
                <a:lnTo>
                  <a:pt x="4363" y="36470"/>
                </a:lnTo>
                <a:lnTo>
                  <a:pt x="4712" y="36005"/>
                </a:lnTo>
                <a:lnTo>
                  <a:pt x="14774" y="23733"/>
                </a:lnTo>
                <a:lnTo>
                  <a:pt x="30187" y="5005"/>
                </a:lnTo>
                <a:lnTo>
                  <a:pt x="30478" y="4656"/>
                </a:lnTo>
                <a:lnTo>
                  <a:pt x="30594" y="4481"/>
                </a:lnTo>
                <a:lnTo>
                  <a:pt x="30827" y="4365"/>
                </a:lnTo>
                <a:cubicBezTo>
                  <a:pt x="30943" y="4191"/>
                  <a:pt x="31117" y="4074"/>
                  <a:pt x="31292" y="3958"/>
                </a:cubicBezTo>
                <a:lnTo>
                  <a:pt x="31583" y="3725"/>
                </a:lnTo>
                <a:lnTo>
                  <a:pt x="31932" y="3551"/>
                </a:lnTo>
                <a:cubicBezTo>
                  <a:pt x="32164" y="3435"/>
                  <a:pt x="32397" y="3260"/>
                  <a:pt x="32688" y="3144"/>
                </a:cubicBezTo>
                <a:cubicBezTo>
                  <a:pt x="33211" y="2969"/>
                  <a:pt x="33851" y="2795"/>
                  <a:pt x="34433" y="2737"/>
                </a:cubicBezTo>
                <a:cubicBezTo>
                  <a:pt x="34620" y="2720"/>
                  <a:pt x="34802" y="2713"/>
                  <a:pt x="34983" y="2713"/>
                </a:cubicBezTo>
                <a:cubicBezTo>
                  <a:pt x="35418" y="2713"/>
                  <a:pt x="35841" y="2754"/>
                  <a:pt x="36294" y="2795"/>
                </a:cubicBezTo>
                <a:cubicBezTo>
                  <a:pt x="36526" y="2853"/>
                  <a:pt x="36817" y="2969"/>
                  <a:pt x="37108" y="3027"/>
                </a:cubicBezTo>
                <a:lnTo>
                  <a:pt x="37457" y="3144"/>
                </a:lnTo>
                <a:lnTo>
                  <a:pt x="37806" y="3318"/>
                </a:lnTo>
                <a:cubicBezTo>
                  <a:pt x="37980" y="3435"/>
                  <a:pt x="38155" y="3493"/>
                  <a:pt x="38388" y="3609"/>
                </a:cubicBezTo>
                <a:lnTo>
                  <a:pt x="38620" y="3784"/>
                </a:lnTo>
                <a:lnTo>
                  <a:pt x="38795" y="3900"/>
                </a:lnTo>
                <a:lnTo>
                  <a:pt x="39144" y="4132"/>
                </a:lnTo>
                <a:lnTo>
                  <a:pt x="39435" y="4481"/>
                </a:lnTo>
                <a:lnTo>
                  <a:pt x="39609" y="4598"/>
                </a:lnTo>
                <a:lnTo>
                  <a:pt x="39783" y="4830"/>
                </a:lnTo>
                <a:cubicBezTo>
                  <a:pt x="39958" y="4947"/>
                  <a:pt x="40074" y="5121"/>
                  <a:pt x="40191" y="5296"/>
                </a:cubicBezTo>
                <a:lnTo>
                  <a:pt x="40423" y="5587"/>
                </a:lnTo>
                <a:lnTo>
                  <a:pt x="40598" y="5935"/>
                </a:lnTo>
                <a:cubicBezTo>
                  <a:pt x="40772" y="6168"/>
                  <a:pt x="40889" y="6401"/>
                  <a:pt x="41005" y="6633"/>
                </a:cubicBezTo>
                <a:cubicBezTo>
                  <a:pt x="41179" y="7215"/>
                  <a:pt x="41354" y="7855"/>
                  <a:pt x="41412" y="8436"/>
                </a:cubicBezTo>
                <a:cubicBezTo>
                  <a:pt x="41470" y="9076"/>
                  <a:pt x="41470" y="9658"/>
                  <a:pt x="41354" y="10298"/>
                </a:cubicBezTo>
                <a:cubicBezTo>
                  <a:pt x="41296" y="10530"/>
                  <a:pt x="41179" y="10821"/>
                  <a:pt x="41121" y="11112"/>
                </a:cubicBezTo>
                <a:lnTo>
                  <a:pt x="41005" y="11461"/>
                </a:lnTo>
                <a:lnTo>
                  <a:pt x="40830" y="11810"/>
                </a:lnTo>
                <a:cubicBezTo>
                  <a:pt x="40772" y="11984"/>
                  <a:pt x="40656" y="12159"/>
                  <a:pt x="40540" y="12333"/>
                </a:cubicBezTo>
                <a:lnTo>
                  <a:pt x="40423" y="12566"/>
                </a:lnTo>
                <a:lnTo>
                  <a:pt x="40249" y="12740"/>
                </a:lnTo>
                <a:lnTo>
                  <a:pt x="40016" y="13089"/>
                </a:lnTo>
                <a:lnTo>
                  <a:pt x="15763" y="42635"/>
                </a:lnTo>
                <a:lnTo>
                  <a:pt x="15588" y="42868"/>
                </a:lnTo>
                <a:cubicBezTo>
                  <a:pt x="15472" y="42926"/>
                  <a:pt x="15414" y="43043"/>
                  <a:pt x="15297" y="43101"/>
                </a:cubicBezTo>
                <a:cubicBezTo>
                  <a:pt x="15239" y="43217"/>
                  <a:pt x="15123" y="43275"/>
                  <a:pt x="15006" y="43392"/>
                </a:cubicBezTo>
                <a:cubicBezTo>
                  <a:pt x="14658" y="43566"/>
                  <a:pt x="14367" y="43799"/>
                  <a:pt x="14018" y="43915"/>
                </a:cubicBezTo>
                <a:cubicBezTo>
                  <a:pt x="13611" y="44090"/>
                  <a:pt x="13203" y="44148"/>
                  <a:pt x="12796" y="44206"/>
                </a:cubicBezTo>
                <a:cubicBezTo>
                  <a:pt x="12604" y="44230"/>
                  <a:pt x="12421" y="44244"/>
                  <a:pt x="12244" y="44244"/>
                </a:cubicBezTo>
                <a:cubicBezTo>
                  <a:pt x="11994" y="44244"/>
                  <a:pt x="11755" y="44216"/>
                  <a:pt x="11517" y="44148"/>
                </a:cubicBezTo>
                <a:cubicBezTo>
                  <a:pt x="11168" y="44090"/>
                  <a:pt x="10819" y="43973"/>
                  <a:pt x="10470" y="43799"/>
                </a:cubicBezTo>
                <a:cubicBezTo>
                  <a:pt x="10354" y="43741"/>
                  <a:pt x="10179" y="43682"/>
                  <a:pt x="10063" y="43624"/>
                </a:cubicBezTo>
                <a:cubicBezTo>
                  <a:pt x="9946" y="43566"/>
                  <a:pt x="9888" y="43508"/>
                  <a:pt x="9772" y="43392"/>
                </a:cubicBezTo>
                <a:lnTo>
                  <a:pt x="9597" y="43275"/>
                </a:lnTo>
                <a:lnTo>
                  <a:pt x="9365" y="43043"/>
                </a:lnTo>
                <a:cubicBezTo>
                  <a:pt x="9248" y="42984"/>
                  <a:pt x="9190" y="42868"/>
                  <a:pt x="9132" y="42810"/>
                </a:cubicBezTo>
                <a:cubicBezTo>
                  <a:pt x="9016" y="42694"/>
                  <a:pt x="8899" y="42577"/>
                  <a:pt x="8841" y="42461"/>
                </a:cubicBezTo>
                <a:cubicBezTo>
                  <a:pt x="8609" y="42170"/>
                  <a:pt x="8434" y="41821"/>
                  <a:pt x="8260" y="41472"/>
                </a:cubicBezTo>
                <a:cubicBezTo>
                  <a:pt x="8143" y="41123"/>
                  <a:pt x="8027" y="40658"/>
                  <a:pt x="7969" y="40251"/>
                </a:cubicBezTo>
                <a:cubicBezTo>
                  <a:pt x="7969" y="39844"/>
                  <a:pt x="7969" y="39437"/>
                  <a:pt x="8027" y="38971"/>
                </a:cubicBezTo>
                <a:cubicBezTo>
                  <a:pt x="8085" y="38622"/>
                  <a:pt x="8202" y="38273"/>
                  <a:pt x="8376" y="37924"/>
                </a:cubicBezTo>
                <a:cubicBezTo>
                  <a:pt x="8434" y="37808"/>
                  <a:pt x="8492" y="37692"/>
                  <a:pt x="8609" y="37575"/>
                </a:cubicBezTo>
                <a:cubicBezTo>
                  <a:pt x="8667" y="37459"/>
                  <a:pt x="8725" y="37343"/>
                  <a:pt x="8783" y="37285"/>
                </a:cubicBezTo>
                <a:lnTo>
                  <a:pt x="8958" y="36994"/>
                </a:lnTo>
                <a:lnTo>
                  <a:pt x="27395" y="14543"/>
                </a:lnTo>
                <a:cubicBezTo>
                  <a:pt x="27860" y="13962"/>
                  <a:pt x="27802" y="13148"/>
                  <a:pt x="27221" y="12682"/>
                </a:cubicBezTo>
                <a:lnTo>
                  <a:pt x="27162" y="12682"/>
                </a:lnTo>
                <a:cubicBezTo>
                  <a:pt x="26939" y="12483"/>
                  <a:pt x="26662" y="12391"/>
                  <a:pt x="26382" y="12391"/>
                </a:cubicBezTo>
                <a:cubicBezTo>
                  <a:pt x="26007" y="12391"/>
                  <a:pt x="25626" y="12557"/>
                  <a:pt x="25359" y="12857"/>
                </a:cubicBezTo>
                <a:lnTo>
                  <a:pt x="6864" y="35307"/>
                </a:lnTo>
                <a:lnTo>
                  <a:pt x="6573" y="35714"/>
                </a:lnTo>
                <a:cubicBezTo>
                  <a:pt x="6457" y="35831"/>
                  <a:pt x="6340" y="36005"/>
                  <a:pt x="6282" y="36180"/>
                </a:cubicBezTo>
                <a:cubicBezTo>
                  <a:pt x="6166" y="36354"/>
                  <a:pt x="6050" y="36587"/>
                  <a:pt x="5933" y="36819"/>
                </a:cubicBezTo>
                <a:cubicBezTo>
                  <a:pt x="5701" y="37343"/>
                  <a:pt x="5468" y="37866"/>
                  <a:pt x="5352" y="38506"/>
                </a:cubicBezTo>
                <a:cubicBezTo>
                  <a:pt x="5235" y="39146"/>
                  <a:pt x="5235" y="39844"/>
                  <a:pt x="5293" y="40542"/>
                </a:cubicBezTo>
                <a:cubicBezTo>
                  <a:pt x="5352" y="41181"/>
                  <a:pt x="5526" y="41879"/>
                  <a:pt x="5759" y="42519"/>
                </a:cubicBezTo>
                <a:cubicBezTo>
                  <a:pt x="5991" y="43043"/>
                  <a:pt x="6282" y="43566"/>
                  <a:pt x="6689" y="44031"/>
                </a:cubicBezTo>
                <a:cubicBezTo>
                  <a:pt x="6806" y="44264"/>
                  <a:pt x="6922" y="44439"/>
                  <a:pt x="7096" y="44613"/>
                </a:cubicBezTo>
                <a:cubicBezTo>
                  <a:pt x="7213" y="44729"/>
                  <a:pt x="7329" y="44846"/>
                  <a:pt x="7504" y="44962"/>
                </a:cubicBezTo>
                <a:lnTo>
                  <a:pt x="7853" y="45311"/>
                </a:lnTo>
                <a:lnTo>
                  <a:pt x="8202" y="45602"/>
                </a:lnTo>
                <a:cubicBezTo>
                  <a:pt x="8376" y="45718"/>
                  <a:pt x="8550" y="45776"/>
                  <a:pt x="8667" y="45893"/>
                </a:cubicBezTo>
                <a:cubicBezTo>
                  <a:pt x="8899" y="46009"/>
                  <a:pt x="9074" y="46125"/>
                  <a:pt x="9307" y="46242"/>
                </a:cubicBezTo>
                <a:cubicBezTo>
                  <a:pt x="9830" y="46474"/>
                  <a:pt x="10412" y="46649"/>
                  <a:pt x="10993" y="46765"/>
                </a:cubicBezTo>
                <a:cubicBezTo>
                  <a:pt x="11504" y="46850"/>
                  <a:pt x="11984" y="46904"/>
                  <a:pt x="12478" y="46904"/>
                </a:cubicBezTo>
                <a:cubicBezTo>
                  <a:pt x="12659" y="46904"/>
                  <a:pt x="12842" y="46897"/>
                  <a:pt x="13029" y="46881"/>
                </a:cubicBezTo>
                <a:cubicBezTo>
                  <a:pt x="13727" y="46823"/>
                  <a:pt x="14367" y="46649"/>
                  <a:pt x="15006" y="46416"/>
                </a:cubicBezTo>
                <a:cubicBezTo>
                  <a:pt x="15588" y="46183"/>
                  <a:pt x="16112" y="45893"/>
                  <a:pt x="16577" y="45544"/>
                </a:cubicBezTo>
                <a:cubicBezTo>
                  <a:pt x="16751" y="45369"/>
                  <a:pt x="16926" y="45253"/>
                  <a:pt x="17100" y="45078"/>
                </a:cubicBezTo>
                <a:cubicBezTo>
                  <a:pt x="17275" y="44962"/>
                  <a:pt x="17391" y="44846"/>
                  <a:pt x="17507" y="44671"/>
                </a:cubicBezTo>
                <a:lnTo>
                  <a:pt x="17856" y="44322"/>
                </a:lnTo>
                <a:lnTo>
                  <a:pt x="42110" y="14834"/>
                </a:lnTo>
                <a:lnTo>
                  <a:pt x="42459" y="14311"/>
                </a:lnTo>
                <a:lnTo>
                  <a:pt x="42633" y="14078"/>
                </a:lnTo>
                <a:lnTo>
                  <a:pt x="42866" y="13729"/>
                </a:lnTo>
                <a:cubicBezTo>
                  <a:pt x="42982" y="13497"/>
                  <a:pt x="43157" y="13206"/>
                  <a:pt x="43273" y="12915"/>
                </a:cubicBezTo>
                <a:cubicBezTo>
                  <a:pt x="43331" y="12799"/>
                  <a:pt x="43390" y="12624"/>
                  <a:pt x="43506" y="12450"/>
                </a:cubicBezTo>
                <a:lnTo>
                  <a:pt x="43680" y="11926"/>
                </a:lnTo>
                <a:cubicBezTo>
                  <a:pt x="43797" y="11577"/>
                  <a:pt x="43855" y="11228"/>
                  <a:pt x="43971" y="10763"/>
                </a:cubicBezTo>
                <a:cubicBezTo>
                  <a:pt x="44146" y="9890"/>
                  <a:pt x="44204" y="9018"/>
                  <a:pt x="44087" y="8204"/>
                </a:cubicBezTo>
                <a:cubicBezTo>
                  <a:pt x="44029" y="7331"/>
                  <a:pt x="43797" y="6459"/>
                  <a:pt x="43506" y="5645"/>
                </a:cubicBezTo>
                <a:cubicBezTo>
                  <a:pt x="43331" y="5296"/>
                  <a:pt x="43157" y="4947"/>
                  <a:pt x="42924" y="4598"/>
                </a:cubicBezTo>
                <a:lnTo>
                  <a:pt x="42692" y="4074"/>
                </a:lnTo>
                <a:cubicBezTo>
                  <a:pt x="42575" y="3958"/>
                  <a:pt x="42459" y="3784"/>
                  <a:pt x="42343" y="3667"/>
                </a:cubicBezTo>
                <a:cubicBezTo>
                  <a:pt x="42168" y="3435"/>
                  <a:pt x="41994" y="3202"/>
                  <a:pt x="41761" y="2969"/>
                </a:cubicBezTo>
                <a:lnTo>
                  <a:pt x="41587" y="2678"/>
                </a:lnTo>
                <a:lnTo>
                  <a:pt x="41354" y="2446"/>
                </a:lnTo>
                <a:lnTo>
                  <a:pt x="40830" y="2039"/>
                </a:lnTo>
                <a:lnTo>
                  <a:pt x="40365" y="1690"/>
                </a:lnTo>
                <a:lnTo>
                  <a:pt x="40132" y="1515"/>
                </a:lnTo>
                <a:lnTo>
                  <a:pt x="39783" y="1283"/>
                </a:lnTo>
                <a:cubicBezTo>
                  <a:pt x="39493" y="1166"/>
                  <a:pt x="39260" y="992"/>
                  <a:pt x="38969" y="875"/>
                </a:cubicBezTo>
                <a:lnTo>
                  <a:pt x="38504" y="643"/>
                </a:lnTo>
                <a:lnTo>
                  <a:pt x="37980" y="468"/>
                </a:lnTo>
                <a:cubicBezTo>
                  <a:pt x="37632" y="352"/>
                  <a:pt x="37224" y="294"/>
                  <a:pt x="36817" y="177"/>
                </a:cubicBezTo>
                <a:cubicBezTo>
                  <a:pt x="36254" y="65"/>
                  <a:pt x="35690" y="1"/>
                  <a:pt x="351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783F04">
                <a:alpha val="56000"/>
              </a:srgbClr>
            </a:outerShdw>
          </a:effectLst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400" b="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787" name="Text Box 5"/>
          <p:cNvSpPr txBox="1">
            <a:spLocks noChangeArrowheads="1"/>
          </p:cNvSpPr>
          <p:nvPr/>
        </p:nvSpPr>
        <p:spPr bwMode="auto">
          <a:xfrm>
            <a:off x="2362200" y="-17463"/>
            <a:ext cx="4762500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0" dirty="0" err="1">
                <a:solidFill>
                  <a:srgbClr val="040404"/>
                </a:solidFill>
                <a:latin typeface="Times New Roman" panose="02020603050405020304" pitchFamily="18" charset="0"/>
              </a:rPr>
              <a:t>Thứ</a:t>
            </a:r>
            <a:r>
              <a:rPr lang="en-US" sz="2000" b="0" dirty="0">
                <a:solidFill>
                  <a:srgbClr val="040404"/>
                </a:solidFill>
                <a:latin typeface="Times New Roman" panose="02020603050405020304" pitchFamily="18" charset="0"/>
              </a:rPr>
              <a:t> Ba </a:t>
            </a:r>
            <a:r>
              <a:rPr lang="en-US" sz="2000" b="0" dirty="0" err="1">
                <a:solidFill>
                  <a:srgbClr val="040404"/>
                </a:solidFill>
                <a:latin typeface="Times New Roman" panose="02020603050405020304" pitchFamily="18" charset="0"/>
              </a:rPr>
              <a:t>ngày</a:t>
            </a:r>
            <a:r>
              <a:rPr lang="en-US" sz="2000" b="0" dirty="0">
                <a:solidFill>
                  <a:srgbClr val="040404"/>
                </a:solidFill>
                <a:latin typeface="Times New Roman" panose="02020603050405020304" pitchFamily="18" charset="0"/>
              </a:rPr>
              <a:t> …..  </a:t>
            </a:r>
            <a:r>
              <a:rPr lang="en-US" sz="2000" b="0" dirty="0" err="1">
                <a:solidFill>
                  <a:srgbClr val="040404"/>
                </a:solidFill>
                <a:latin typeface="Times New Roman" panose="02020603050405020304" pitchFamily="18" charset="0"/>
              </a:rPr>
              <a:t>tháng</a:t>
            </a:r>
            <a:r>
              <a:rPr lang="en-US" sz="2000" b="0" dirty="0">
                <a:solidFill>
                  <a:srgbClr val="040404"/>
                </a:solidFill>
                <a:latin typeface="Times New Roman" panose="02020603050405020304" pitchFamily="18" charset="0"/>
              </a:rPr>
              <a:t> 2  </a:t>
            </a:r>
            <a:r>
              <a:rPr lang="en-US" sz="2000" b="0" dirty="0" err="1">
                <a:solidFill>
                  <a:srgbClr val="040404"/>
                </a:solidFill>
                <a:latin typeface="Times New Roman" panose="02020603050405020304" pitchFamily="18" charset="0"/>
              </a:rPr>
              <a:t>năm</a:t>
            </a:r>
            <a:r>
              <a:rPr lang="en-US" sz="2000" b="0" dirty="0">
                <a:solidFill>
                  <a:srgbClr val="040404"/>
                </a:solidFill>
                <a:latin typeface="Times New Roman" panose="02020603050405020304" pitchFamily="18" charset="0"/>
              </a:rPr>
              <a:t> 2022</a:t>
            </a:r>
          </a:p>
        </p:txBody>
      </p:sp>
      <p:sp>
        <p:nvSpPr>
          <p:cNvPr id="118788" name="Text Box 6"/>
          <p:cNvSpPr txBox="1">
            <a:spLocks noChangeArrowheads="1"/>
          </p:cNvSpPr>
          <p:nvPr/>
        </p:nvSpPr>
        <p:spPr bwMode="auto">
          <a:xfrm>
            <a:off x="3886200" y="261938"/>
            <a:ext cx="121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0" dirty="0" err="1">
                <a:solidFill>
                  <a:srgbClr val="0404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0" dirty="0">
                <a:solidFill>
                  <a:srgbClr val="0404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solidFill>
                  <a:srgbClr val="0404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000" b="0" dirty="0">
              <a:solidFill>
                <a:srgbClr val="0404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027363" y="573088"/>
            <a:ext cx="3276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Ở BÊN BÁC HỒ</a:t>
            </a:r>
          </a:p>
        </p:txBody>
      </p:sp>
      <p:sp>
        <p:nvSpPr>
          <p:cNvPr id="118790" name="Text Box 7"/>
          <p:cNvSpPr txBox="1">
            <a:spLocks noChangeArrowheads="1"/>
          </p:cNvSpPr>
          <p:nvPr/>
        </p:nvSpPr>
        <p:spPr bwMode="auto">
          <a:xfrm>
            <a:off x="1036638" y="852488"/>
            <a:ext cx="3352800" cy="195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…………………….!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……………….…….: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……….. …… ?</a:t>
            </a:r>
          </a:p>
        </p:txBody>
      </p:sp>
      <p:sp>
        <p:nvSpPr>
          <p:cNvPr id="118791" name="Text Box 8"/>
          <p:cNvSpPr txBox="1">
            <a:spLocks noChangeArrowheads="1"/>
          </p:cNvSpPr>
          <p:nvPr/>
        </p:nvSpPr>
        <p:spPr bwMode="auto">
          <a:xfrm>
            <a:off x="1676400" y="2806701"/>
            <a:ext cx="3352800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b="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 …… ?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 …… ?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…………………….. ?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………… …… ?</a:t>
            </a:r>
          </a:p>
        </p:txBody>
      </p:sp>
      <p:sp>
        <p:nvSpPr>
          <p:cNvPr id="118792" name="Text Box 9"/>
          <p:cNvSpPr txBox="1">
            <a:spLocks noChangeArrowheads="1"/>
          </p:cNvSpPr>
          <p:nvPr/>
        </p:nvSpPr>
        <p:spPr bwMode="auto">
          <a:xfrm>
            <a:off x="5257800" y="884238"/>
            <a:ext cx="3200400" cy="195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200" b="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 …….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…………………….: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…………………….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b="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………….……...</a:t>
            </a:r>
          </a:p>
        </p:txBody>
      </p:sp>
      <p:sp>
        <p:nvSpPr>
          <p:cNvPr id="118793" name="Text Box 16"/>
          <p:cNvSpPr txBox="1">
            <a:spLocks noChangeArrowheads="1"/>
          </p:cNvSpPr>
          <p:nvPr/>
        </p:nvSpPr>
        <p:spPr bwMode="auto">
          <a:xfrm>
            <a:off x="6781800" y="2886075"/>
            <a:ext cx="1600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0">
                <a:solidFill>
                  <a:srgbClr val="0404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 Huy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105400" y="973138"/>
            <a:ext cx="0" cy="3787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74286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>
            <a:hlinkClick r:id="" action="ppaction://noaction"/>
          </p:cNvPr>
          <p:cNvSpPr/>
          <p:nvPr/>
        </p:nvSpPr>
        <p:spPr>
          <a:xfrm>
            <a:off x="1257300" y="57150"/>
            <a:ext cx="4314825" cy="742950"/>
          </a:xfrm>
          <a:prstGeom prst="homePlate">
            <a:avLst/>
          </a:prstGeom>
          <a:solidFill>
            <a:srgbClr val="FFFF00"/>
          </a:solidFill>
          <a:ln w="57150" cmpd="dbl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131191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55955" algn="l" defTabSz="131191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11910" algn="l" defTabSz="131191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967230" algn="l" defTabSz="131191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623185" algn="l" defTabSz="131191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279140" algn="l" defTabSz="131191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935095" algn="l" defTabSz="131191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590415" algn="l" defTabSz="131191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246370" algn="l" defTabSz="131191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vi-VN" sz="40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r>
              <a:rPr lang="en-US" sz="40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0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vi-VN" sz="405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305210" y="1485901"/>
            <a:ext cx="669579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ý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tốc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nghỉ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hơi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phù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nhé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!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Xem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: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nghề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thêu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/22,23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5415978"/>
      </p:ext>
    </p:extLst>
  </p:cSld>
  <p:clrMapOvr>
    <a:masterClrMapping/>
  </p:clrMapOvr>
  <p:transition spd="med" advTm="1830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vi-VN" altLang="en-US">
              <a:latin typeface="Calibri" panose="020F0502020204030204" pitchFamily="34" charset="0"/>
            </a:endParaRPr>
          </a:p>
        </p:txBody>
      </p:sp>
      <p:pic>
        <p:nvPicPr>
          <p:cNvPr id="23555" name="Picture 4" descr="phao hoa"/>
          <p:cNvPicPr>
            <a:picLocks noGrp="1" noChangeAspect="1" noChangeArrowheads="1" noCrop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</p:spPr>
      </p:pic>
      <p:pic>
        <p:nvPicPr>
          <p:cNvPr id="23556" name="Picture 9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4508898"/>
            <a:ext cx="616744" cy="63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10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707" y="4623198"/>
            <a:ext cx="616744" cy="63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1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4343400"/>
            <a:ext cx="616744" cy="63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2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4566048"/>
            <a:ext cx="616744" cy="63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13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1" y="4280298"/>
            <a:ext cx="616744" cy="63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4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457" y="4508898"/>
            <a:ext cx="616744" cy="63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5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1" y="4286250"/>
            <a:ext cx="616744" cy="63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16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757" y="4508898"/>
            <a:ext cx="616744" cy="63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17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107" y="4508898"/>
            <a:ext cx="616744" cy="63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18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857" y="4337448"/>
            <a:ext cx="616744" cy="63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6" name="WordArt 14"/>
          <p:cNvSpPr>
            <a:spLocks noChangeArrowheads="1" noChangeShapeType="1" noTextEdit="1"/>
          </p:cNvSpPr>
          <p:nvPr/>
        </p:nvSpPr>
        <p:spPr bwMode="auto">
          <a:xfrm>
            <a:off x="1485900" y="1485900"/>
            <a:ext cx="5772150" cy="2743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CHÀO CÁC EM !</a:t>
            </a:r>
          </a:p>
        </p:txBody>
      </p:sp>
      <p:sp>
        <p:nvSpPr>
          <p:cNvPr id="39951" name="AutoShape 15"/>
          <p:cNvSpPr>
            <a:spLocks noChangeArrowheads="1"/>
          </p:cNvSpPr>
          <p:nvPr/>
        </p:nvSpPr>
        <p:spPr bwMode="auto">
          <a:xfrm>
            <a:off x="4057650" y="1271588"/>
            <a:ext cx="457200" cy="504825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69056" tIns="34529" rIns="69056" bIns="34529" anchor="ctr"/>
          <a:lstStyle/>
          <a:p>
            <a:pPr>
              <a:defRPr/>
            </a:pPr>
            <a:endParaRPr lang="en-US" sz="2100" b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9952" name="AutoShape 16"/>
          <p:cNvSpPr>
            <a:spLocks noChangeArrowheads="1"/>
          </p:cNvSpPr>
          <p:nvPr/>
        </p:nvSpPr>
        <p:spPr bwMode="auto">
          <a:xfrm>
            <a:off x="5323285" y="766763"/>
            <a:ext cx="457200" cy="504825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69056" tIns="34529" rIns="69056" bIns="34529" anchor="ctr"/>
          <a:lstStyle/>
          <a:p>
            <a:pPr>
              <a:defRPr/>
            </a:pPr>
            <a:endParaRPr lang="en-US" sz="2100" b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9953" name="AutoShape 17"/>
          <p:cNvSpPr>
            <a:spLocks noChangeArrowheads="1"/>
          </p:cNvSpPr>
          <p:nvPr/>
        </p:nvSpPr>
        <p:spPr bwMode="auto">
          <a:xfrm>
            <a:off x="2880122" y="4538663"/>
            <a:ext cx="457200" cy="504825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69056" tIns="34529" rIns="69056" bIns="34529" anchor="ctr"/>
          <a:lstStyle/>
          <a:p>
            <a:pPr>
              <a:defRPr/>
            </a:pPr>
            <a:endParaRPr lang="en-US" sz="2100" b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9954" name="AutoShape 18"/>
          <p:cNvSpPr>
            <a:spLocks noChangeArrowheads="1"/>
          </p:cNvSpPr>
          <p:nvPr/>
        </p:nvSpPr>
        <p:spPr bwMode="auto">
          <a:xfrm>
            <a:off x="6286500" y="4286250"/>
            <a:ext cx="457200" cy="504825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69056" tIns="34529" rIns="69056" bIns="34529" anchor="ctr"/>
          <a:lstStyle/>
          <a:p>
            <a:pPr>
              <a:defRPr/>
            </a:pPr>
            <a:endParaRPr lang="en-US" sz="2100" b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9955" name="AutoShape 19"/>
          <p:cNvSpPr>
            <a:spLocks noChangeArrowheads="1"/>
          </p:cNvSpPr>
          <p:nvPr/>
        </p:nvSpPr>
        <p:spPr bwMode="auto">
          <a:xfrm>
            <a:off x="1543050" y="414338"/>
            <a:ext cx="457200" cy="504825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69056" tIns="34529" rIns="69056" bIns="34529" anchor="ctr"/>
          <a:lstStyle/>
          <a:p>
            <a:pPr>
              <a:defRPr/>
            </a:pPr>
            <a:endParaRPr lang="en-US" sz="2100" b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9956" name="AutoShape 20"/>
          <p:cNvSpPr>
            <a:spLocks noChangeArrowheads="1"/>
          </p:cNvSpPr>
          <p:nvPr/>
        </p:nvSpPr>
        <p:spPr bwMode="auto">
          <a:xfrm>
            <a:off x="7258050" y="514350"/>
            <a:ext cx="457200" cy="504825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69056" tIns="34529" rIns="69056" bIns="34529" anchor="ctr"/>
          <a:lstStyle/>
          <a:p>
            <a:pPr>
              <a:defRPr/>
            </a:pPr>
            <a:endParaRPr lang="en-US" sz="2100" b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8663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84163"/>
            <a:ext cx="74596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TextBox 4"/>
          <p:cNvSpPr txBox="1">
            <a:spLocks noChangeArrowheads="1"/>
          </p:cNvSpPr>
          <p:nvPr/>
        </p:nvSpPr>
        <p:spPr bwMode="auto">
          <a:xfrm>
            <a:off x="3257550" y="1200150"/>
            <a:ext cx="40576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49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  <a:endParaRPr lang="en-US" sz="4950" b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6087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36"/>
          <p:cNvSpPr/>
          <p:nvPr/>
        </p:nvSpPr>
        <p:spPr>
          <a:xfrm rot="548498">
            <a:off x="392113" y="798513"/>
            <a:ext cx="584200" cy="692150"/>
          </a:xfrm>
          <a:custGeom>
            <a:avLst/>
            <a:gdLst/>
            <a:ahLst/>
            <a:cxnLst/>
            <a:rect l="l" t="t" r="r" b="b"/>
            <a:pathLst>
              <a:path w="44204" h="52293" extrusionOk="0">
                <a:moveTo>
                  <a:pt x="35127" y="1"/>
                </a:moveTo>
                <a:cubicBezTo>
                  <a:pt x="34818" y="1"/>
                  <a:pt x="34509" y="20"/>
                  <a:pt x="34200" y="61"/>
                </a:cubicBezTo>
                <a:cubicBezTo>
                  <a:pt x="33328" y="119"/>
                  <a:pt x="32513" y="352"/>
                  <a:pt x="31699" y="643"/>
                </a:cubicBezTo>
                <a:cubicBezTo>
                  <a:pt x="31350" y="817"/>
                  <a:pt x="31001" y="992"/>
                  <a:pt x="30652" y="1166"/>
                </a:cubicBezTo>
                <a:lnTo>
                  <a:pt x="30129" y="1457"/>
                </a:lnTo>
                <a:lnTo>
                  <a:pt x="29721" y="1748"/>
                </a:lnTo>
                <a:cubicBezTo>
                  <a:pt x="29431" y="1922"/>
                  <a:pt x="29198" y="2155"/>
                  <a:pt x="28965" y="2329"/>
                </a:cubicBezTo>
                <a:lnTo>
                  <a:pt x="28733" y="2620"/>
                </a:lnTo>
                <a:lnTo>
                  <a:pt x="28500" y="2853"/>
                </a:lnTo>
                <a:lnTo>
                  <a:pt x="28093" y="3260"/>
                </a:lnTo>
                <a:lnTo>
                  <a:pt x="12738" y="22046"/>
                </a:lnTo>
                <a:lnTo>
                  <a:pt x="2618" y="34318"/>
                </a:lnTo>
                <a:lnTo>
                  <a:pt x="2153" y="34900"/>
                </a:lnTo>
                <a:lnTo>
                  <a:pt x="1920" y="35191"/>
                </a:lnTo>
                <a:lnTo>
                  <a:pt x="1687" y="35656"/>
                </a:lnTo>
                <a:cubicBezTo>
                  <a:pt x="1513" y="35947"/>
                  <a:pt x="1338" y="36238"/>
                  <a:pt x="1164" y="36587"/>
                </a:cubicBezTo>
                <a:lnTo>
                  <a:pt x="931" y="37168"/>
                </a:lnTo>
                <a:cubicBezTo>
                  <a:pt x="815" y="37401"/>
                  <a:pt x="757" y="37575"/>
                  <a:pt x="699" y="37808"/>
                </a:cubicBezTo>
                <a:cubicBezTo>
                  <a:pt x="175" y="39262"/>
                  <a:pt x="1" y="40832"/>
                  <a:pt x="175" y="42403"/>
                </a:cubicBezTo>
                <a:cubicBezTo>
                  <a:pt x="291" y="43450"/>
                  <a:pt x="524" y="44439"/>
                  <a:pt x="873" y="45427"/>
                </a:cubicBezTo>
                <a:cubicBezTo>
                  <a:pt x="1106" y="45893"/>
                  <a:pt x="1338" y="46300"/>
                  <a:pt x="1571" y="46765"/>
                </a:cubicBezTo>
                <a:lnTo>
                  <a:pt x="1920" y="47347"/>
                </a:lnTo>
                <a:cubicBezTo>
                  <a:pt x="2036" y="47521"/>
                  <a:pt x="2153" y="47696"/>
                  <a:pt x="2269" y="47870"/>
                </a:cubicBezTo>
                <a:cubicBezTo>
                  <a:pt x="2502" y="48161"/>
                  <a:pt x="2734" y="48452"/>
                  <a:pt x="3025" y="48684"/>
                </a:cubicBezTo>
                <a:lnTo>
                  <a:pt x="3316" y="49033"/>
                </a:lnTo>
                <a:lnTo>
                  <a:pt x="3607" y="49324"/>
                </a:lnTo>
                <a:lnTo>
                  <a:pt x="4188" y="49789"/>
                </a:lnTo>
                <a:lnTo>
                  <a:pt x="4770" y="50255"/>
                </a:lnTo>
                <a:lnTo>
                  <a:pt x="5061" y="50487"/>
                </a:lnTo>
                <a:lnTo>
                  <a:pt x="5468" y="50720"/>
                </a:lnTo>
                <a:cubicBezTo>
                  <a:pt x="5759" y="50894"/>
                  <a:pt x="6108" y="51069"/>
                  <a:pt x="6457" y="51243"/>
                </a:cubicBezTo>
                <a:lnTo>
                  <a:pt x="7038" y="51476"/>
                </a:lnTo>
                <a:lnTo>
                  <a:pt x="7620" y="51709"/>
                </a:lnTo>
                <a:cubicBezTo>
                  <a:pt x="8085" y="51883"/>
                  <a:pt x="8609" y="52000"/>
                  <a:pt x="9074" y="52116"/>
                </a:cubicBezTo>
                <a:cubicBezTo>
                  <a:pt x="9750" y="52229"/>
                  <a:pt x="10426" y="52293"/>
                  <a:pt x="11102" y="52293"/>
                </a:cubicBezTo>
                <a:cubicBezTo>
                  <a:pt x="11473" y="52293"/>
                  <a:pt x="11844" y="52273"/>
                  <a:pt x="12215" y="52232"/>
                </a:cubicBezTo>
                <a:cubicBezTo>
                  <a:pt x="13262" y="52116"/>
                  <a:pt x="14309" y="51883"/>
                  <a:pt x="15297" y="51534"/>
                </a:cubicBezTo>
                <a:cubicBezTo>
                  <a:pt x="15704" y="51302"/>
                  <a:pt x="16170" y="51127"/>
                  <a:pt x="16577" y="50894"/>
                </a:cubicBezTo>
                <a:lnTo>
                  <a:pt x="17158" y="50545"/>
                </a:lnTo>
                <a:lnTo>
                  <a:pt x="17682" y="50138"/>
                </a:lnTo>
                <a:cubicBezTo>
                  <a:pt x="17973" y="49906"/>
                  <a:pt x="18264" y="49673"/>
                  <a:pt x="18554" y="49440"/>
                </a:cubicBezTo>
                <a:lnTo>
                  <a:pt x="18671" y="49266"/>
                </a:lnTo>
                <a:lnTo>
                  <a:pt x="18671" y="45253"/>
                </a:lnTo>
                <a:lnTo>
                  <a:pt x="17566" y="46590"/>
                </a:lnTo>
                <a:lnTo>
                  <a:pt x="17217" y="46998"/>
                </a:lnTo>
                <a:cubicBezTo>
                  <a:pt x="17158" y="47056"/>
                  <a:pt x="17042" y="47172"/>
                  <a:pt x="16984" y="47230"/>
                </a:cubicBezTo>
                <a:cubicBezTo>
                  <a:pt x="16926" y="47288"/>
                  <a:pt x="16810" y="47405"/>
                  <a:pt x="16751" y="47463"/>
                </a:cubicBezTo>
                <a:cubicBezTo>
                  <a:pt x="16519" y="47637"/>
                  <a:pt x="16286" y="47812"/>
                  <a:pt x="16053" y="47986"/>
                </a:cubicBezTo>
                <a:lnTo>
                  <a:pt x="15704" y="48277"/>
                </a:lnTo>
                <a:lnTo>
                  <a:pt x="15239" y="48510"/>
                </a:lnTo>
                <a:cubicBezTo>
                  <a:pt x="14948" y="48742"/>
                  <a:pt x="14599" y="48859"/>
                  <a:pt x="14250" y="49033"/>
                </a:cubicBezTo>
                <a:cubicBezTo>
                  <a:pt x="13494" y="49324"/>
                  <a:pt x="12738" y="49499"/>
                  <a:pt x="11924" y="49615"/>
                </a:cubicBezTo>
                <a:cubicBezTo>
                  <a:pt x="11721" y="49630"/>
                  <a:pt x="11515" y="49638"/>
                  <a:pt x="11305" y="49638"/>
                </a:cubicBezTo>
                <a:cubicBezTo>
                  <a:pt x="10731" y="49638"/>
                  <a:pt x="10135" y="49584"/>
                  <a:pt x="9539" y="49499"/>
                </a:cubicBezTo>
                <a:cubicBezTo>
                  <a:pt x="9190" y="49382"/>
                  <a:pt x="8841" y="49324"/>
                  <a:pt x="8492" y="49208"/>
                </a:cubicBezTo>
                <a:lnTo>
                  <a:pt x="8027" y="49033"/>
                </a:lnTo>
                <a:lnTo>
                  <a:pt x="7562" y="48801"/>
                </a:lnTo>
                <a:cubicBezTo>
                  <a:pt x="7329" y="48684"/>
                  <a:pt x="7096" y="48568"/>
                  <a:pt x="6864" y="48452"/>
                </a:cubicBezTo>
                <a:lnTo>
                  <a:pt x="6515" y="48219"/>
                </a:lnTo>
                <a:lnTo>
                  <a:pt x="6282" y="48045"/>
                </a:lnTo>
                <a:lnTo>
                  <a:pt x="5875" y="47754"/>
                </a:lnTo>
                <a:lnTo>
                  <a:pt x="5410" y="47347"/>
                </a:lnTo>
                <a:lnTo>
                  <a:pt x="5235" y="47172"/>
                </a:lnTo>
                <a:lnTo>
                  <a:pt x="5003" y="46881"/>
                </a:lnTo>
                <a:cubicBezTo>
                  <a:pt x="4770" y="46707"/>
                  <a:pt x="4595" y="46474"/>
                  <a:pt x="4421" y="46242"/>
                </a:cubicBezTo>
                <a:cubicBezTo>
                  <a:pt x="4363" y="46125"/>
                  <a:pt x="4247" y="46009"/>
                  <a:pt x="4188" y="45893"/>
                </a:cubicBezTo>
                <a:lnTo>
                  <a:pt x="3898" y="45427"/>
                </a:lnTo>
                <a:cubicBezTo>
                  <a:pt x="3723" y="45078"/>
                  <a:pt x="3549" y="44787"/>
                  <a:pt x="3432" y="44439"/>
                </a:cubicBezTo>
                <a:cubicBezTo>
                  <a:pt x="2792" y="42926"/>
                  <a:pt x="2618" y="41298"/>
                  <a:pt x="2967" y="39727"/>
                </a:cubicBezTo>
                <a:cubicBezTo>
                  <a:pt x="3025" y="39378"/>
                  <a:pt x="3141" y="39029"/>
                  <a:pt x="3258" y="38680"/>
                </a:cubicBezTo>
                <a:cubicBezTo>
                  <a:pt x="3316" y="38506"/>
                  <a:pt x="3374" y="38332"/>
                  <a:pt x="3432" y="38157"/>
                </a:cubicBezTo>
                <a:cubicBezTo>
                  <a:pt x="3490" y="38041"/>
                  <a:pt x="3549" y="37866"/>
                  <a:pt x="3607" y="37750"/>
                </a:cubicBezTo>
                <a:cubicBezTo>
                  <a:pt x="3723" y="37517"/>
                  <a:pt x="3839" y="37226"/>
                  <a:pt x="4014" y="36994"/>
                </a:cubicBezTo>
                <a:cubicBezTo>
                  <a:pt x="4072" y="36936"/>
                  <a:pt x="4130" y="36819"/>
                  <a:pt x="4188" y="36703"/>
                </a:cubicBezTo>
                <a:lnTo>
                  <a:pt x="4363" y="36470"/>
                </a:lnTo>
                <a:lnTo>
                  <a:pt x="4712" y="36005"/>
                </a:lnTo>
                <a:lnTo>
                  <a:pt x="14774" y="23733"/>
                </a:lnTo>
                <a:lnTo>
                  <a:pt x="30187" y="5005"/>
                </a:lnTo>
                <a:lnTo>
                  <a:pt x="30478" y="4656"/>
                </a:lnTo>
                <a:lnTo>
                  <a:pt x="30594" y="4481"/>
                </a:lnTo>
                <a:lnTo>
                  <a:pt x="30827" y="4365"/>
                </a:lnTo>
                <a:cubicBezTo>
                  <a:pt x="30943" y="4191"/>
                  <a:pt x="31117" y="4074"/>
                  <a:pt x="31292" y="3958"/>
                </a:cubicBezTo>
                <a:lnTo>
                  <a:pt x="31583" y="3725"/>
                </a:lnTo>
                <a:lnTo>
                  <a:pt x="31932" y="3551"/>
                </a:lnTo>
                <a:cubicBezTo>
                  <a:pt x="32164" y="3435"/>
                  <a:pt x="32397" y="3260"/>
                  <a:pt x="32688" y="3144"/>
                </a:cubicBezTo>
                <a:cubicBezTo>
                  <a:pt x="33211" y="2969"/>
                  <a:pt x="33851" y="2795"/>
                  <a:pt x="34433" y="2737"/>
                </a:cubicBezTo>
                <a:cubicBezTo>
                  <a:pt x="34620" y="2720"/>
                  <a:pt x="34802" y="2713"/>
                  <a:pt x="34983" y="2713"/>
                </a:cubicBezTo>
                <a:cubicBezTo>
                  <a:pt x="35418" y="2713"/>
                  <a:pt x="35841" y="2754"/>
                  <a:pt x="36294" y="2795"/>
                </a:cubicBezTo>
                <a:cubicBezTo>
                  <a:pt x="36526" y="2853"/>
                  <a:pt x="36817" y="2969"/>
                  <a:pt x="37108" y="3027"/>
                </a:cubicBezTo>
                <a:lnTo>
                  <a:pt x="37457" y="3144"/>
                </a:lnTo>
                <a:lnTo>
                  <a:pt x="37806" y="3318"/>
                </a:lnTo>
                <a:cubicBezTo>
                  <a:pt x="37980" y="3435"/>
                  <a:pt x="38155" y="3493"/>
                  <a:pt x="38388" y="3609"/>
                </a:cubicBezTo>
                <a:lnTo>
                  <a:pt x="38620" y="3784"/>
                </a:lnTo>
                <a:lnTo>
                  <a:pt x="38795" y="3900"/>
                </a:lnTo>
                <a:lnTo>
                  <a:pt x="39144" y="4132"/>
                </a:lnTo>
                <a:lnTo>
                  <a:pt x="39435" y="4481"/>
                </a:lnTo>
                <a:lnTo>
                  <a:pt x="39609" y="4598"/>
                </a:lnTo>
                <a:lnTo>
                  <a:pt x="39783" y="4830"/>
                </a:lnTo>
                <a:cubicBezTo>
                  <a:pt x="39958" y="4947"/>
                  <a:pt x="40074" y="5121"/>
                  <a:pt x="40191" y="5296"/>
                </a:cubicBezTo>
                <a:lnTo>
                  <a:pt x="40423" y="5587"/>
                </a:lnTo>
                <a:lnTo>
                  <a:pt x="40598" y="5935"/>
                </a:lnTo>
                <a:cubicBezTo>
                  <a:pt x="40772" y="6168"/>
                  <a:pt x="40889" y="6401"/>
                  <a:pt x="41005" y="6633"/>
                </a:cubicBezTo>
                <a:cubicBezTo>
                  <a:pt x="41179" y="7215"/>
                  <a:pt x="41354" y="7855"/>
                  <a:pt x="41412" y="8436"/>
                </a:cubicBezTo>
                <a:cubicBezTo>
                  <a:pt x="41470" y="9076"/>
                  <a:pt x="41470" y="9658"/>
                  <a:pt x="41354" y="10298"/>
                </a:cubicBezTo>
                <a:cubicBezTo>
                  <a:pt x="41296" y="10530"/>
                  <a:pt x="41179" y="10821"/>
                  <a:pt x="41121" y="11112"/>
                </a:cubicBezTo>
                <a:lnTo>
                  <a:pt x="41005" y="11461"/>
                </a:lnTo>
                <a:lnTo>
                  <a:pt x="40830" y="11810"/>
                </a:lnTo>
                <a:cubicBezTo>
                  <a:pt x="40772" y="11984"/>
                  <a:pt x="40656" y="12159"/>
                  <a:pt x="40540" y="12333"/>
                </a:cubicBezTo>
                <a:lnTo>
                  <a:pt x="40423" y="12566"/>
                </a:lnTo>
                <a:lnTo>
                  <a:pt x="40249" y="12740"/>
                </a:lnTo>
                <a:lnTo>
                  <a:pt x="40016" y="13089"/>
                </a:lnTo>
                <a:lnTo>
                  <a:pt x="15763" y="42635"/>
                </a:lnTo>
                <a:lnTo>
                  <a:pt x="15588" y="42868"/>
                </a:lnTo>
                <a:cubicBezTo>
                  <a:pt x="15472" y="42926"/>
                  <a:pt x="15414" y="43043"/>
                  <a:pt x="15297" y="43101"/>
                </a:cubicBezTo>
                <a:cubicBezTo>
                  <a:pt x="15239" y="43217"/>
                  <a:pt x="15123" y="43275"/>
                  <a:pt x="15006" y="43392"/>
                </a:cubicBezTo>
                <a:cubicBezTo>
                  <a:pt x="14658" y="43566"/>
                  <a:pt x="14367" y="43799"/>
                  <a:pt x="14018" y="43915"/>
                </a:cubicBezTo>
                <a:cubicBezTo>
                  <a:pt x="13611" y="44090"/>
                  <a:pt x="13203" y="44148"/>
                  <a:pt x="12796" y="44206"/>
                </a:cubicBezTo>
                <a:cubicBezTo>
                  <a:pt x="12604" y="44230"/>
                  <a:pt x="12421" y="44244"/>
                  <a:pt x="12244" y="44244"/>
                </a:cubicBezTo>
                <a:cubicBezTo>
                  <a:pt x="11994" y="44244"/>
                  <a:pt x="11755" y="44216"/>
                  <a:pt x="11517" y="44148"/>
                </a:cubicBezTo>
                <a:cubicBezTo>
                  <a:pt x="11168" y="44090"/>
                  <a:pt x="10819" y="43973"/>
                  <a:pt x="10470" y="43799"/>
                </a:cubicBezTo>
                <a:cubicBezTo>
                  <a:pt x="10354" y="43741"/>
                  <a:pt x="10179" y="43682"/>
                  <a:pt x="10063" y="43624"/>
                </a:cubicBezTo>
                <a:cubicBezTo>
                  <a:pt x="9946" y="43566"/>
                  <a:pt x="9888" y="43508"/>
                  <a:pt x="9772" y="43392"/>
                </a:cubicBezTo>
                <a:lnTo>
                  <a:pt x="9597" y="43275"/>
                </a:lnTo>
                <a:lnTo>
                  <a:pt x="9365" y="43043"/>
                </a:lnTo>
                <a:cubicBezTo>
                  <a:pt x="9248" y="42984"/>
                  <a:pt x="9190" y="42868"/>
                  <a:pt x="9132" y="42810"/>
                </a:cubicBezTo>
                <a:cubicBezTo>
                  <a:pt x="9016" y="42694"/>
                  <a:pt x="8899" y="42577"/>
                  <a:pt x="8841" y="42461"/>
                </a:cubicBezTo>
                <a:cubicBezTo>
                  <a:pt x="8609" y="42170"/>
                  <a:pt x="8434" y="41821"/>
                  <a:pt x="8260" y="41472"/>
                </a:cubicBezTo>
                <a:cubicBezTo>
                  <a:pt x="8143" y="41123"/>
                  <a:pt x="8027" y="40658"/>
                  <a:pt x="7969" y="40251"/>
                </a:cubicBezTo>
                <a:cubicBezTo>
                  <a:pt x="7969" y="39844"/>
                  <a:pt x="7969" y="39437"/>
                  <a:pt x="8027" y="38971"/>
                </a:cubicBezTo>
                <a:cubicBezTo>
                  <a:pt x="8085" y="38622"/>
                  <a:pt x="8202" y="38273"/>
                  <a:pt x="8376" y="37924"/>
                </a:cubicBezTo>
                <a:cubicBezTo>
                  <a:pt x="8434" y="37808"/>
                  <a:pt x="8492" y="37692"/>
                  <a:pt x="8609" y="37575"/>
                </a:cubicBezTo>
                <a:cubicBezTo>
                  <a:pt x="8667" y="37459"/>
                  <a:pt x="8725" y="37343"/>
                  <a:pt x="8783" y="37285"/>
                </a:cubicBezTo>
                <a:lnTo>
                  <a:pt x="8958" y="36994"/>
                </a:lnTo>
                <a:lnTo>
                  <a:pt x="27395" y="14543"/>
                </a:lnTo>
                <a:cubicBezTo>
                  <a:pt x="27860" y="13962"/>
                  <a:pt x="27802" y="13148"/>
                  <a:pt x="27221" y="12682"/>
                </a:cubicBezTo>
                <a:lnTo>
                  <a:pt x="27162" y="12682"/>
                </a:lnTo>
                <a:cubicBezTo>
                  <a:pt x="26939" y="12483"/>
                  <a:pt x="26662" y="12391"/>
                  <a:pt x="26382" y="12391"/>
                </a:cubicBezTo>
                <a:cubicBezTo>
                  <a:pt x="26007" y="12391"/>
                  <a:pt x="25626" y="12557"/>
                  <a:pt x="25359" y="12857"/>
                </a:cubicBezTo>
                <a:lnTo>
                  <a:pt x="6864" y="35307"/>
                </a:lnTo>
                <a:lnTo>
                  <a:pt x="6573" y="35714"/>
                </a:lnTo>
                <a:cubicBezTo>
                  <a:pt x="6457" y="35831"/>
                  <a:pt x="6340" y="36005"/>
                  <a:pt x="6282" y="36180"/>
                </a:cubicBezTo>
                <a:cubicBezTo>
                  <a:pt x="6166" y="36354"/>
                  <a:pt x="6050" y="36587"/>
                  <a:pt x="5933" y="36819"/>
                </a:cubicBezTo>
                <a:cubicBezTo>
                  <a:pt x="5701" y="37343"/>
                  <a:pt x="5468" y="37866"/>
                  <a:pt x="5352" y="38506"/>
                </a:cubicBezTo>
                <a:cubicBezTo>
                  <a:pt x="5235" y="39146"/>
                  <a:pt x="5235" y="39844"/>
                  <a:pt x="5293" y="40542"/>
                </a:cubicBezTo>
                <a:cubicBezTo>
                  <a:pt x="5352" y="41181"/>
                  <a:pt x="5526" y="41879"/>
                  <a:pt x="5759" y="42519"/>
                </a:cubicBezTo>
                <a:cubicBezTo>
                  <a:pt x="5991" y="43043"/>
                  <a:pt x="6282" y="43566"/>
                  <a:pt x="6689" y="44031"/>
                </a:cubicBezTo>
                <a:cubicBezTo>
                  <a:pt x="6806" y="44264"/>
                  <a:pt x="6922" y="44439"/>
                  <a:pt x="7096" y="44613"/>
                </a:cubicBezTo>
                <a:cubicBezTo>
                  <a:pt x="7213" y="44729"/>
                  <a:pt x="7329" y="44846"/>
                  <a:pt x="7504" y="44962"/>
                </a:cubicBezTo>
                <a:lnTo>
                  <a:pt x="7853" y="45311"/>
                </a:lnTo>
                <a:lnTo>
                  <a:pt x="8202" y="45602"/>
                </a:lnTo>
                <a:cubicBezTo>
                  <a:pt x="8376" y="45718"/>
                  <a:pt x="8550" y="45776"/>
                  <a:pt x="8667" y="45893"/>
                </a:cubicBezTo>
                <a:cubicBezTo>
                  <a:pt x="8899" y="46009"/>
                  <a:pt x="9074" y="46125"/>
                  <a:pt x="9307" y="46242"/>
                </a:cubicBezTo>
                <a:cubicBezTo>
                  <a:pt x="9830" y="46474"/>
                  <a:pt x="10412" y="46649"/>
                  <a:pt x="10993" y="46765"/>
                </a:cubicBezTo>
                <a:cubicBezTo>
                  <a:pt x="11504" y="46850"/>
                  <a:pt x="11984" y="46904"/>
                  <a:pt x="12478" y="46904"/>
                </a:cubicBezTo>
                <a:cubicBezTo>
                  <a:pt x="12659" y="46904"/>
                  <a:pt x="12842" y="46897"/>
                  <a:pt x="13029" y="46881"/>
                </a:cubicBezTo>
                <a:cubicBezTo>
                  <a:pt x="13727" y="46823"/>
                  <a:pt x="14367" y="46649"/>
                  <a:pt x="15006" y="46416"/>
                </a:cubicBezTo>
                <a:cubicBezTo>
                  <a:pt x="15588" y="46183"/>
                  <a:pt x="16112" y="45893"/>
                  <a:pt x="16577" y="45544"/>
                </a:cubicBezTo>
                <a:cubicBezTo>
                  <a:pt x="16751" y="45369"/>
                  <a:pt x="16926" y="45253"/>
                  <a:pt x="17100" y="45078"/>
                </a:cubicBezTo>
                <a:cubicBezTo>
                  <a:pt x="17275" y="44962"/>
                  <a:pt x="17391" y="44846"/>
                  <a:pt x="17507" y="44671"/>
                </a:cubicBezTo>
                <a:lnTo>
                  <a:pt x="17856" y="44322"/>
                </a:lnTo>
                <a:lnTo>
                  <a:pt x="42110" y="14834"/>
                </a:lnTo>
                <a:lnTo>
                  <a:pt x="42459" y="14311"/>
                </a:lnTo>
                <a:lnTo>
                  <a:pt x="42633" y="14078"/>
                </a:lnTo>
                <a:lnTo>
                  <a:pt x="42866" y="13729"/>
                </a:lnTo>
                <a:cubicBezTo>
                  <a:pt x="42982" y="13497"/>
                  <a:pt x="43157" y="13206"/>
                  <a:pt x="43273" y="12915"/>
                </a:cubicBezTo>
                <a:cubicBezTo>
                  <a:pt x="43331" y="12799"/>
                  <a:pt x="43390" y="12624"/>
                  <a:pt x="43506" y="12450"/>
                </a:cubicBezTo>
                <a:lnTo>
                  <a:pt x="43680" y="11926"/>
                </a:lnTo>
                <a:cubicBezTo>
                  <a:pt x="43797" y="11577"/>
                  <a:pt x="43855" y="11228"/>
                  <a:pt x="43971" y="10763"/>
                </a:cubicBezTo>
                <a:cubicBezTo>
                  <a:pt x="44146" y="9890"/>
                  <a:pt x="44204" y="9018"/>
                  <a:pt x="44087" y="8204"/>
                </a:cubicBezTo>
                <a:cubicBezTo>
                  <a:pt x="44029" y="7331"/>
                  <a:pt x="43797" y="6459"/>
                  <a:pt x="43506" y="5645"/>
                </a:cubicBezTo>
                <a:cubicBezTo>
                  <a:pt x="43331" y="5296"/>
                  <a:pt x="43157" y="4947"/>
                  <a:pt x="42924" y="4598"/>
                </a:cubicBezTo>
                <a:lnTo>
                  <a:pt x="42692" y="4074"/>
                </a:lnTo>
                <a:cubicBezTo>
                  <a:pt x="42575" y="3958"/>
                  <a:pt x="42459" y="3784"/>
                  <a:pt x="42343" y="3667"/>
                </a:cubicBezTo>
                <a:cubicBezTo>
                  <a:pt x="42168" y="3435"/>
                  <a:pt x="41994" y="3202"/>
                  <a:pt x="41761" y="2969"/>
                </a:cubicBezTo>
                <a:lnTo>
                  <a:pt x="41587" y="2678"/>
                </a:lnTo>
                <a:lnTo>
                  <a:pt x="41354" y="2446"/>
                </a:lnTo>
                <a:lnTo>
                  <a:pt x="40830" y="2039"/>
                </a:lnTo>
                <a:lnTo>
                  <a:pt x="40365" y="1690"/>
                </a:lnTo>
                <a:lnTo>
                  <a:pt x="40132" y="1515"/>
                </a:lnTo>
                <a:lnTo>
                  <a:pt x="39783" y="1283"/>
                </a:lnTo>
                <a:cubicBezTo>
                  <a:pt x="39493" y="1166"/>
                  <a:pt x="39260" y="992"/>
                  <a:pt x="38969" y="875"/>
                </a:cubicBezTo>
                <a:lnTo>
                  <a:pt x="38504" y="643"/>
                </a:lnTo>
                <a:lnTo>
                  <a:pt x="37980" y="468"/>
                </a:lnTo>
                <a:cubicBezTo>
                  <a:pt x="37632" y="352"/>
                  <a:pt x="37224" y="294"/>
                  <a:pt x="36817" y="177"/>
                </a:cubicBezTo>
                <a:cubicBezTo>
                  <a:pt x="36254" y="65"/>
                  <a:pt x="35690" y="1"/>
                  <a:pt x="351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783F04">
                <a:alpha val="56000"/>
              </a:srgbClr>
            </a:outerShdw>
          </a:effectLst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400" b="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787" name="Text Box 5"/>
          <p:cNvSpPr txBox="1">
            <a:spLocks noChangeArrowheads="1"/>
          </p:cNvSpPr>
          <p:nvPr/>
        </p:nvSpPr>
        <p:spPr bwMode="auto">
          <a:xfrm>
            <a:off x="2362200" y="-17463"/>
            <a:ext cx="4762500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0" dirty="0" err="1">
                <a:latin typeface="Times New Roman" panose="02020603050405020304" pitchFamily="18" charset="0"/>
              </a:rPr>
              <a:t>Thứ</a:t>
            </a:r>
            <a:r>
              <a:rPr lang="en-US" sz="2000" b="0" dirty="0">
                <a:latin typeface="Times New Roman" panose="02020603050405020304" pitchFamily="18" charset="0"/>
              </a:rPr>
              <a:t> Ba </a:t>
            </a:r>
            <a:r>
              <a:rPr lang="en-US" sz="2000" b="0" dirty="0" err="1">
                <a:latin typeface="Times New Roman" panose="02020603050405020304" pitchFamily="18" charset="0"/>
              </a:rPr>
              <a:t>ngày</a:t>
            </a:r>
            <a:r>
              <a:rPr lang="en-US" sz="2000" b="0" dirty="0">
                <a:latin typeface="Times New Roman" panose="02020603050405020304" pitchFamily="18" charset="0"/>
              </a:rPr>
              <a:t> 8  </a:t>
            </a:r>
            <a:r>
              <a:rPr lang="en-US" sz="2000" b="0" dirty="0" err="1">
                <a:latin typeface="Times New Roman" panose="02020603050405020304" pitchFamily="18" charset="0"/>
              </a:rPr>
              <a:t>tháng</a:t>
            </a:r>
            <a:r>
              <a:rPr lang="en-US" sz="2000" b="0" dirty="0">
                <a:latin typeface="Times New Roman" panose="02020603050405020304" pitchFamily="18" charset="0"/>
              </a:rPr>
              <a:t> 2  </a:t>
            </a:r>
            <a:r>
              <a:rPr lang="en-US" sz="2000" b="0" dirty="0" err="1">
                <a:latin typeface="Times New Roman" panose="02020603050405020304" pitchFamily="18" charset="0"/>
              </a:rPr>
              <a:t>năm</a:t>
            </a:r>
            <a:r>
              <a:rPr lang="en-US" sz="2000" b="0" dirty="0">
                <a:latin typeface="Times New Roman" panose="02020603050405020304" pitchFamily="18" charset="0"/>
              </a:rPr>
              <a:t> 2022</a:t>
            </a:r>
          </a:p>
        </p:txBody>
      </p:sp>
      <p:sp>
        <p:nvSpPr>
          <p:cNvPr id="118788" name="Text Box 6"/>
          <p:cNvSpPr txBox="1">
            <a:spLocks noChangeArrowheads="1"/>
          </p:cNvSpPr>
          <p:nvPr/>
        </p:nvSpPr>
        <p:spPr bwMode="auto">
          <a:xfrm>
            <a:off x="3886200" y="261938"/>
            <a:ext cx="121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027363" y="573088"/>
            <a:ext cx="3276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Ở BÊN BÁC HỒ</a:t>
            </a:r>
          </a:p>
        </p:txBody>
      </p:sp>
      <p:sp>
        <p:nvSpPr>
          <p:cNvPr id="118790" name="Text Box 7"/>
          <p:cNvSpPr txBox="1">
            <a:spLocks noChangeArrowheads="1"/>
          </p:cNvSpPr>
          <p:nvPr/>
        </p:nvSpPr>
        <p:spPr bwMode="auto">
          <a:xfrm>
            <a:off x="1036638" y="852488"/>
            <a:ext cx="3352800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Nga đi bộ đội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lâu quá là lâu !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 chú, Nga thường nhắc: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Chú bây giờ ở đâu ?</a:t>
            </a:r>
          </a:p>
        </p:txBody>
      </p:sp>
      <p:sp>
        <p:nvSpPr>
          <p:cNvPr id="118791" name="Text Box 8"/>
          <p:cNvSpPr txBox="1">
            <a:spLocks noChangeArrowheads="1"/>
          </p:cNvSpPr>
          <p:nvPr/>
        </p:nvSpPr>
        <p:spPr bwMode="auto">
          <a:xfrm>
            <a:off x="1676400" y="2806701"/>
            <a:ext cx="3352800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dằng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dặc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Tum,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Đắk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Lắk</a:t>
            </a:r>
            <a:r>
              <a:rPr lang="en-US" sz="2200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18792" name="Text Box 9"/>
          <p:cNvSpPr txBox="1">
            <a:spLocks noChangeArrowheads="1"/>
          </p:cNvSpPr>
          <p:nvPr/>
        </p:nvSpPr>
        <p:spPr bwMode="auto">
          <a:xfrm>
            <a:off x="5257800" y="884238"/>
            <a:ext cx="32004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đỏ hoe đôi mắt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ngước lên bàn thờ: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Đất nước không còn giặc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b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ở bên Bác Hồ.</a:t>
            </a:r>
          </a:p>
        </p:txBody>
      </p:sp>
      <p:sp>
        <p:nvSpPr>
          <p:cNvPr id="118793" name="Text Box 16"/>
          <p:cNvSpPr txBox="1">
            <a:spLocks noChangeArrowheads="1"/>
          </p:cNvSpPr>
          <p:nvPr/>
        </p:nvSpPr>
        <p:spPr bwMode="auto">
          <a:xfrm>
            <a:off x="6781800" y="2886075"/>
            <a:ext cx="1600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Dương </a:t>
            </a:r>
            <a:r>
              <a:rPr lang="en-US" sz="2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endParaRPr lang="en-US" sz="2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105400" y="973138"/>
            <a:ext cx="0" cy="3787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429000" y="624304"/>
            <a:ext cx="2667000" cy="4561642"/>
          </a:xfrm>
          <a:prstGeom prst="rect">
            <a:avLst/>
          </a:prstGeom>
        </p:spPr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vi-VN" altLang="vi-V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Nga đi bộ đội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vi-VN" altLang="vi-V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lâu quá là lâu!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vi-VN" altLang="vi-V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 chú, Nga thường nhắc: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vi-VN" altLang="vi-V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-Chú bây giờ ở đâu?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US" altLang="vi-VN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vi-VN" altLang="vi-V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ở đâu, ở đâu?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vi-VN" altLang="vi-V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Sơn dài dằng dặc?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vi-VN" altLang="vi-V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Sa đảo nổi , chìm?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vi-VN" altLang="vi-V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Kon Tum, Đắc Lắk</a:t>
            </a:r>
          </a:p>
          <a:p>
            <a:pPr eaLnBrk="1" hangingPunct="1">
              <a:spcBef>
                <a:spcPct val="50000"/>
              </a:spcBef>
              <a:defRPr/>
            </a:pPr>
            <a:endParaRPr lang="vi-VN" altLang="vi-VN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vi-VN" altLang="vi-V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đỏ hoe </a:t>
            </a:r>
            <a:r>
              <a:rPr lang="en-US" altLang="vi-VN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vi-VN" altLang="vi-V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mắt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vi-VN" altLang="vi-V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ngước l</a:t>
            </a:r>
            <a:r>
              <a:rPr lang="en-US" altLang="vi-VN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</a:t>
            </a:r>
            <a:r>
              <a:rPr lang="vi-VN" altLang="vi-V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bàn thờ: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vi-VN" altLang="vi-V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Đất nước kh</a:t>
            </a:r>
            <a:r>
              <a:rPr lang="en-US" altLang="vi-VN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vi-VN" altLang="vi-V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altLang="vi-VN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òn</a:t>
            </a:r>
            <a:r>
              <a:rPr lang="vi-VN" altLang="vi-V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giặc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vi-VN" altLang="vi-V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vi-V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 ở </a:t>
            </a:r>
            <a:r>
              <a:rPr lang="en-US" altLang="vi-VN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vi-V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vi-VN" altLang="vi-V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Hồ</a:t>
            </a:r>
            <a:endParaRPr lang="vi-VN" altLang="vi-VN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vi-VN" altLang="vi-VN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57175" indent="-257175" eaLnBrk="1" hangingPunct="1">
              <a:lnSpc>
                <a:spcPct val="80000"/>
              </a:lnSpc>
              <a:spcBef>
                <a:spcPct val="20000"/>
              </a:spcBef>
              <a:defRPr/>
            </a:pPr>
            <a:endParaRPr lang="en-US" sz="1200" b="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3829050" y="0"/>
            <a:ext cx="11144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1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8" name="TextBox 16">
            <a:hlinkClick r:id="rId2" action="ppaction://hlinkfile"/>
          </p:cNvPr>
          <p:cNvSpPr txBox="1">
            <a:spLocks noChangeArrowheads="1"/>
          </p:cNvSpPr>
          <p:nvPr/>
        </p:nvSpPr>
        <p:spPr bwMode="auto">
          <a:xfrm>
            <a:off x="3276600" y="285750"/>
            <a:ext cx="26098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altLang="en-US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ight Arrow 13"/>
          <p:cNvSpPr>
            <a:spLocks noChangeArrowheads="1"/>
          </p:cNvSpPr>
          <p:nvPr/>
        </p:nvSpPr>
        <p:spPr bwMode="auto">
          <a:xfrm>
            <a:off x="228599" y="1458757"/>
            <a:ext cx="2962275" cy="210359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1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5410200" y="4878169"/>
            <a:ext cx="1066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Dương </a:t>
            </a:r>
            <a:r>
              <a:rPr lang="en-US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endParaRPr lang="en-US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7699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912820" y="690607"/>
            <a:ext cx="3268265" cy="4133850"/>
          </a:xfrm>
          <a:prstGeom prst="rect">
            <a:avLst/>
          </a:prstGeom>
        </p:spPr>
        <p:txBody>
          <a:bodyPr/>
          <a:lstStyle/>
          <a:p>
            <a:pPr marL="257175" indent="-257175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Chú Nga đi bộ đội</a:t>
            </a:r>
          </a:p>
          <a:p>
            <a:pPr marL="257175" indent="-257175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Sao lâu quá là lâu !</a:t>
            </a:r>
          </a:p>
          <a:p>
            <a:pPr marL="257175" indent="-257175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Nhớ chú, Nga thường nhắc :</a:t>
            </a:r>
          </a:p>
          <a:p>
            <a:pPr marL="257175" indent="-257175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- Chú bây giờ ở đâu ?</a:t>
            </a:r>
          </a:p>
          <a:p>
            <a:pPr marL="257175" indent="-257175" eaLnBrk="1" hangingPunct="1">
              <a:lnSpc>
                <a:spcPct val="80000"/>
              </a:lnSpc>
              <a:spcBef>
                <a:spcPct val="20000"/>
              </a:spcBef>
              <a:defRPr/>
            </a:pPr>
            <a:endParaRPr lang="en-US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57175" indent="-257175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Chú ở đâu, ở đâu ?</a:t>
            </a:r>
          </a:p>
          <a:p>
            <a:pPr marL="257175" indent="-257175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 Sơn dài dằng dặc ?</a:t>
            </a:r>
          </a:p>
          <a:p>
            <a:pPr marL="257175" indent="-257175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 Sa đảo nổi, chìm ?</a:t>
            </a:r>
          </a:p>
          <a:p>
            <a:pPr marL="257175" indent="-257175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Hay Kon Tum, </a:t>
            </a:r>
            <a:r>
              <a:rPr lang="en-US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Đắk</a:t>
            </a:r>
            <a:r>
              <a:rPr lang="en-US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Lắk</a:t>
            </a:r>
            <a:endParaRPr lang="en-US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57175" indent="-257175" eaLnBrk="1" hangingPunct="1">
              <a:lnSpc>
                <a:spcPct val="80000"/>
              </a:lnSpc>
              <a:spcBef>
                <a:spcPct val="20000"/>
              </a:spcBef>
              <a:defRPr/>
            </a:pPr>
            <a:endParaRPr lang="en-US" b="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57175" indent="-257175" eaLnBrk="1" hangingPunct="1">
              <a:lnSpc>
                <a:spcPct val="80000"/>
              </a:lnSpc>
              <a:spcBef>
                <a:spcPct val="20000"/>
              </a:spcBef>
              <a:defRPr/>
            </a:pPr>
            <a:endParaRPr lang="en-US" b="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57175" indent="-257175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Mẹ đỏ hoe đôi mắt</a:t>
            </a:r>
          </a:p>
          <a:p>
            <a:pPr marL="257175" indent="-257175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 ngước lên bàn thờ :</a:t>
            </a:r>
          </a:p>
          <a:p>
            <a:pPr marL="257175" indent="-257175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-Đất nước không còn giặc</a:t>
            </a:r>
          </a:p>
          <a:p>
            <a:pPr marL="257175" indent="-257175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Chú ở bên Bác Hồ.</a:t>
            </a:r>
          </a:p>
          <a:p>
            <a:pPr marL="257175" indent="-257175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b="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257175" indent="-257175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b="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</a:t>
            </a:r>
            <a:endParaRPr lang="en-US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57175" indent="-257175" eaLnBrk="1" hangingPunct="1">
              <a:lnSpc>
                <a:spcPct val="80000"/>
              </a:lnSpc>
              <a:spcBef>
                <a:spcPct val="20000"/>
              </a:spcBef>
              <a:defRPr/>
            </a:pPr>
            <a:endParaRPr lang="en-US" b="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57175" indent="-257175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en-US" b="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57175" indent="-257175" eaLnBrk="1" hangingPunct="1">
              <a:lnSpc>
                <a:spcPct val="80000"/>
              </a:lnSpc>
              <a:spcBef>
                <a:spcPct val="20000"/>
              </a:spcBef>
              <a:defRPr/>
            </a:pPr>
            <a:endParaRPr lang="en-US" b="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Left Brace 2"/>
          <p:cNvSpPr>
            <a:spLocks/>
          </p:cNvSpPr>
          <p:nvPr/>
        </p:nvSpPr>
        <p:spPr bwMode="auto">
          <a:xfrm>
            <a:off x="3657600" y="742950"/>
            <a:ext cx="228600" cy="1106091"/>
          </a:xfrm>
          <a:prstGeom prst="leftBrace">
            <a:avLst>
              <a:gd name="adj1" fmla="val 8332"/>
              <a:gd name="adj2" fmla="val 5446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350">
              <a:solidFill>
                <a:srgbClr val="000000"/>
              </a:solidFill>
            </a:endParaRPr>
          </a:p>
        </p:txBody>
      </p:sp>
      <p:sp>
        <p:nvSpPr>
          <p:cNvPr id="7" name="Left Brace 6"/>
          <p:cNvSpPr>
            <a:spLocks/>
          </p:cNvSpPr>
          <p:nvPr/>
        </p:nvSpPr>
        <p:spPr bwMode="auto">
          <a:xfrm>
            <a:off x="3630038" y="3657600"/>
            <a:ext cx="228600" cy="1090381"/>
          </a:xfrm>
          <a:prstGeom prst="leftBrace">
            <a:avLst>
              <a:gd name="adj1" fmla="val 8333"/>
              <a:gd name="adj2" fmla="val 5446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350">
              <a:solidFill>
                <a:srgbClr val="000000"/>
              </a:solidFill>
            </a:endParaRP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2114550"/>
            <a:ext cx="162251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800350" y="1256110"/>
            <a:ext cx="67999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5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dòng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800350" y="2457450"/>
            <a:ext cx="67999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5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dòng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857500" y="3657600"/>
            <a:ext cx="67999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5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dòng</a:t>
            </a:r>
          </a:p>
        </p:txBody>
      </p:sp>
      <p:sp>
        <p:nvSpPr>
          <p:cNvPr id="12297" name="TextBox 4"/>
          <p:cNvSpPr txBox="1">
            <a:spLocks noChangeArrowheads="1"/>
          </p:cNvSpPr>
          <p:nvPr/>
        </p:nvSpPr>
        <p:spPr bwMode="auto">
          <a:xfrm>
            <a:off x="3276600" y="38190"/>
            <a:ext cx="23944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rgbClr val="0000FF"/>
                </a:solidFill>
                <a:cs typeface="Arial" panose="020B0604020202020204" pitchFamily="34" charset="0"/>
              </a:rPr>
              <a:t>Tập</a:t>
            </a:r>
            <a:r>
              <a:rPr lang="en-US" altLang="en-US" sz="1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cs typeface="Arial" panose="020B0604020202020204" pitchFamily="34" charset="0"/>
              </a:rPr>
              <a:t>đọc</a:t>
            </a:r>
            <a:endParaRPr lang="en-US" altLang="en-US" sz="1800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rgbClr val="FF0000"/>
                </a:solidFill>
                <a:cs typeface="Arial" panose="020B0604020202020204" pitchFamily="34" charset="0"/>
              </a:rPr>
              <a:t>Chú</a:t>
            </a:r>
            <a:r>
              <a:rPr lang="en-US" altLang="en-US" sz="1800" dirty="0">
                <a:solidFill>
                  <a:srgbClr val="FF0000"/>
                </a:solidFill>
                <a:cs typeface="Arial" panose="020B0604020202020204" pitchFamily="34" charset="0"/>
              </a:rPr>
              <a:t> ở </a:t>
            </a:r>
            <a:r>
              <a:rPr lang="en-US" altLang="en-US" sz="1800" dirty="0" err="1">
                <a:solidFill>
                  <a:srgbClr val="FF0000"/>
                </a:solidFill>
                <a:cs typeface="Arial" panose="020B0604020202020204" pitchFamily="34" charset="0"/>
              </a:rPr>
              <a:t>bên</a:t>
            </a:r>
            <a:r>
              <a:rPr lang="en-US" altLang="en-US" sz="18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cs typeface="Arial" panose="020B0604020202020204" pitchFamily="34" charset="0"/>
              </a:rPr>
              <a:t>Bác</a:t>
            </a:r>
            <a:r>
              <a:rPr lang="en-US" altLang="en-US" sz="18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  <a:cs typeface="Arial" panose="020B0604020202020204" pitchFamily="34" charset="0"/>
              </a:rPr>
              <a:t>Hồ</a:t>
            </a:r>
            <a:endParaRPr lang="en-US" altLang="en-US" sz="18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9" name="Right Arrow 18"/>
          <p:cNvSpPr>
            <a:spLocks noChangeArrowheads="1"/>
          </p:cNvSpPr>
          <p:nvPr/>
        </p:nvSpPr>
        <p:spPr bwMode="auto">
          <a:xfrm>
            <a:off x="1560616" y="1120401"/>
            <a:ext cx="971550" cy="57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50">
                <a:solidFill>
                  <a:srgbClr val="0000FF"/>
                </a:solidFill>
              </a:rPr>
              <a:t>Khổ 1</a:t>
            </a:r>
          </a:p>
        </p:txBody>
      </p:sp>
      <p:sp>
        <p:nvSpPr>
          <p:cNvPr id="20" name="Right Arrow 19"/>
          <p:cNvSpPr>
            <a:spLocks noChangeArrowheads="1"/>
          </p:cNvSpPr>
          <p:nvPr/>
        </p:nvSpPr>
        <p:spPr bwMode="auto">
          <a:xfrm>
            <a:off x="1524000" y="3969436"/>
            <a:ext cx="1028700" cy="57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50">
                <a:solidFill>
                  <a:srgbClr val="0000FF"/>
                </a:solidFill>
              </a:rPr>
              <a:t>Khổ 3</a:t>
            </a:r>
          </a:p>
        </p:txBody>
      </p:sp>
      <p:sp>
        <p:nvSpPr>
          <p:cNvPr id="21" name="Right Arrow 20"/>
          <p:cNvSpPr>
            <a:spLocks noChangeArrowheads="1"/>
          </p:cNvSpPr>
          <p:nvPr/>
        </p:nvSpPr>
        <p:spPr bwMode="auto">
          <a:xfrm>
            <a:off x="1558452" y="2419350"/>
            <a:ext cx="971550" cy="57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50">
                <a:solidFill>
                  <a:srgbClr val="0000FF"/>
                </a:solidFill>
              </a:rPr>
              <a:t>Khổ 2</a:t>
            </a:r>
          </a:p>
        </p:txBody>
      </p:sp>
      <p:sp>
        <p:nvSpPr>
          <p:cNvPr id="2" name="Rectangle 1"/>
          <p:cNvSpPr/>
          <p:nvPr/>
        </p:nvSpPr>
        <p:spPr>
          <a:xfrm>
            <a:off x="6440818" y="4747981"/>
            <a:ext cx="1588897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7175" indent="-257175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b="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DƯƠNG HUY</a:t>
            </a:r>
          </a:p>
        </p:txBody>
      </p:sp>
    </p:spTree>
    <p:extLst>
      <p:ext uri="{BB962C8B-B14F-4D97-AF65-F5344CB8AC3E}">
        <p14:creationId xmlns:p14="http://schemas.microsoft.com/office/powerpoint/2010/main" val="10396160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4" grpId="0"/>
      <p:bldP spid="10" grpId="0"/>
      <p:bldP spid="11" grpId="0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36"/>
          <p:cNvSpPr/>
          <p:nvPr/>
        </p:nvSpPr>
        <p:spPr>
          <a:xfrm rot="548498">
            <a:off x="392113" y="798513"/>
            <a:ext cx="584200" cy="692150"/>
          </a:xfrm>
          <a:custGeom>
            <a:avLst/>
            <a:gdLst/>
            <a:ahLst/>
            <a:cxnLst/>
            <a:rect l="l" t="t" r="r" b="b"/>
            <a:pathLst>
              <a:path w="44204" h="52293" extrusionOk="0">
                <a:moveTo>
                  <a:pt x="35127" y="1"/>
                </a:moveTo>
                <a:cubicBezTo>
                  <a:pt x="34818" y="1"/>
                  <a:pt x="34509" y="20"/>
                  <a:pt x="34200" y="61"/>
                </a:cubicBezTo>
                <a:cubicBezTo>
                  <a:pt x="33328" y="119"/>
                  <a:pt x="32513" y="352"/>
                  <a:pt x="31699" y="643"/>
                </a:cubicBezTo>
                <a:cubicBezTo>
                  <a:pt x="31350" y="817"/>
                  <a:pt x="31001" y="992"/>
                  <a:pt x="30652" y="1166"/>
                </a:cubicBezTo>
                <a:lnTo>
                  <a:pt x="30129" y="1457"/>
                </a:lnTo>
                <a:lnTo>
                  <a:pt x="29721" y="1748"/>
                </a:lnTo>
                <a:cubicBezTo>
                  <a:pt x="29431" y="1922"/>
                  <a:pt x="29198" y="2155"/>
                  <a:pt x="28965" y="2329"/>
                </a:cubicBezTo>
                <a:lnTo>
                  <a:pt x="28733" y="2620"/>
                </a:lnTo>
                <a:lnTo>
                  <a:pt x="28500" y="2853"/>
                </a:lnTo>
                <a:lnTo>
                  <a:pt x="28093" y="3260"/>
                </a:lnTo>
                <a:lnTo>
                  <a:pt x="12738" y="22046"/>
                </a:lnTo>
                <a:lnTo>
                  <a:pt x="2618" y="34318"/>
                </a:lnTo>
                <a:lnTo>
                  <a:pt x="2153" y="34900"/>
                </a:lnTo>
                <a:lnTo>
                  <a:pt x="1920" y="35191"/>
                </a:lnTo>
                <a:lnTo>
                  <a:pt x="1687" y="35656"/>
                </a:lnTo>
                <a:cubicBezTo>
                  <a:pt x="1513" y="35947"/>
                  <a:pt x="1338" y="36238"/>
                  <a:pt x="1164" y="36587"/>
                </a:cubicBezTo>
                <a:lnTo>
                  <a:pt x="931" y="37168"/>
                </a:lnTo>
                <a:cubicBezTo>
                  <a:pt x="815" y="37401"/>
                  <a:pt x="757" y="37575"/>
                  <a:pt x="699" y="37808"/>
                </a:cubicBezTo>
                <a:cubicBezTo>
                  <a:pt x="175" y="39262"/>
                  <a:pt x="1" y="40832"/>
                  <a:pt x="175" y="42403"/>
                </a:cubicBezTo>
                <a:cubicBezTo>
                  <a:pt x="291" y="43450"/>
                  <a:pt x="524" y="44439"/>
                  <a:pt x="873" y="45427"/>
                </a:cubicBezTo>
                <a:cubicBezTo>
                  <a:pt x="1106" y="45893"/>
                  <a:pt x="1338" y="46300"/>
                  <a:pt x="1571" y="46765"/>
                </a:cubicBezTo>
                <a:lnTo>
                  <a:pt x="1920" y="47347"/>
                </a:lnTo>
                <a:cubicBezTo>
                  <a:pt x="2036" y="47521"/>
                  <a:pt x="2153" y="47696"/>
                  <a:pt x="2269" y="47870"/>
                </a:cubicBezTo>
                <a:cubicBezTo>
                  <a:pt x="2502" y="48161"/>
                  <a:pt x="2734" y="48452"/>
                  <a:pt x="3025" y="48684"/>
                </a:cubicBezTo>
                <a:lnTo>
                  <a:pt x="3316" y="49033"/>
                </a:lnTo>
                <a:lnTo>
                  <a:pt x="3607" y="49324"/>
                </a:lnTo>
                <a:lnTo>
                  <a:pt x="4188" y="49789"/>
                </a:lnTo>
                <a:lnTo>
                  <a:pt x="4770" y="50255"/>
                </a:lnTo>
                <a:lnTo>
                  <a:pt x="5061" y="50487"/>
                </a:lnTo>
                <a:lnTo>
                  <a:pt x="5468" y="50720"/>
                </a:lnTo>
                <a:cubicBezTo>
                  <a:pt x="5759" y="50894"/>
                  <a:pt x="6108" y="51069"/>
                  <a:pt x="6457" y="51243"/>
                </a:cubicBezTo>
                <a:lnTo>
                  <a:pt x="7038" y="51476"/>
                </a:lnTo>
                <a:lnTo>
                  <a:pt x="7620" y="51709"/>
                </a:lnTo>
                <a:cubicBezTo>
                  <a:pt x="8085" y="51883"/>
                  <a:pt x="8609" y="52000"/>
                  <a:pt x="9074" y="52116"/>
                </a:cubicBezTo>
                <a:cubicBezTo>
                  <a:pt x="9750" y="52229"/>
                  <a:pt x="10426" y="52293"/>
                  <a:pt x="11102" y="52293"/>
                </a:cubicBezTo>
                <a:cubicBezTo>
                  <a:pt x="11473" y="52293"/>
                  <a:pt x="11844" y="52273"/>
                  <a:pt x="12215" y="52232"/>
                </a:cubicBezTo>
                <a:cubicBezTo>
                  <a:pt x="13262" y="52116"/>
                  <a:pt x="14309" y="51883"/>
                  <a:pt x="15297" y="51534"/>
                </a:cubicBezTo>
                <a:cubicBezTo>
                  <a:pt x="15704" y="51302"/>
                  <a:pt x="16170" y="51127"/>
                  <a:pt x="16577" y="50894"/>
                </a:cubicBezTo>
                <a:lnTo>
                  <a:pt x="17158" y="50545"/>
                </a:lnTo>
                <a:lnTo>
                  <a:pt x="17682" y="50138"/>
                </a:lnTo>
                <a:cubicBezTo>
                  <a:pt x="17973" y="49906"/>
                  <a:pt x="18264" y="49673"/>
                  <a:pt x="18554" y="49440"/>
                </a:cubicBezTo>
                <a:lnTo>
                  <a:pt x="18671" y="49266"/>
                </a:lnTo>
                <a:lnTo>
                  <a:pt x="18671" y="45253"/>
                </a:lnTo>
                <a:lnTo>
                  <a:pt x="17566" y="46590"/>
                </a:lnTo>
                <a:lnTo>
                  <a:pt x="17217" y="46998"/>
                </a:lnTo>
                <a:cubicBezTo>
                  <a:pt x="17158" y="47056"/>
                  <a:pt x="17042" y="47172"/>
                  <a:pt x="16984" y="47230"/>
                </a:cubicBezTo>
                <a:cubicBezTo>
                  <a:pt x="16926" y="47288"/>
                  <a:pt x="16810" y="47405"/>
                  <a:pt x="16751" y="47463"/>
                </a:cubicBezTo>
                <a:cubicBezTo>
                  <a:pt x="16519" y="47637"/>
                  <a:pt x="16286" y="47812"/>
                  <a:pt x="16053" y="47986"/>
                </a:cubicBezTo>
                <a:lnTo>
                  <a:pt x="15704" y="48277"/>
                </a:lnTo>
                <a:lnTo>
                  <a:pt x="15239" y="48510"/>
                </a:lnTo>
                <a:cubicBezTo>
                  <a:pt x="14948" y="48742"/>
                  <a:pt x="14599" y="48859"/>
                  <a:pt x="14250" y="49033"/>
                </a:cubicBezTo>
                <a:cubicBezTo>
                  <a:pt x="13494" y="49324"/>
                  <a:pt x="12738" y="49499"/>
                  <a:pt x="11924" y="49615"/>
                </a:cubicBezTo>
                <a:cubicBezTo>
                  <a:pt x="11721" y="49630"/>
                  <a:pt x="11515" y="49638"/>
                  <a:pt x="11305" y="49638"/>
                </a:cubicBezTo>
                <a:cubicBezTo>
                  <a:pt x="10731" y="49638"/>
                  <a:pt x="10135" y="49584"/>
                  <a:pt x="9539" y="49499"/>
                </a:cubicBezTo>
                <a:cubicBezTo>
                  <a:pt x="9190" y="49382"/>
                  <a:pt x="8841" y="49324"/>
                  <a:pt x="8492" y="49208"/>
                </a:cubicBezTo>
                <a:lnTo>
                  <a:pt x="8027" y="49033"/>
                </a:lnTo>
                <a:lnTo>
                  <a:pt x="7562" y="48801"/>
                </a:lnTo>
                <a:cubicBezTo>
                  <a:pt x="7329" y="48684"/>
                  <a:pt x="7096" y="48568"/>
                  <a:pt x="6864" y="48452"/>
                </a:cubicBezTo>
                <a:lnTo>
                  <a:pt x="6515" y="48219"/>
                </a:lnTo>
                <a:lnTo>
                  <a:pt x="6282" y="48045"/>
                </a:lnTo>
                <a:lnTo>
                  <a:pt x="5875" y="47754"/>
                </a:lnTo>
                <a:lnTo>
                  <a:pt x="5410" y="47347"/>
                </a:lnTo>
                <a:lnTo>
                  <a:pt x="5235" y="47172"/>
                </a:lnTo>
                <a:lnTo>
                  <a:pt x="5003" y="46881"/>
                </a:lnTo>
                <a:cubicBezTo>
                  <a:pt x="4770" y="46707"/>
                  <a:pt x="4595" y="46474"/>
                  <a:pt x="4421" y="46242"/>
                </a:cubicBezTo>
                <a:cubicBezTo>
                  <a:pt x="4363" y="46125"/>
                  <a:pt x="4247" y="46009"/>
                  <a:pt x="4188" y="45893"/>
                </a:cubicBezTo>
                <a:lnTo>
                  <a:pt x="3898" y="45427"/>
                </a:lnTo>
                <a:cubicBezTo>
                  <a:pt x="3723" y="45078"/>
                  <a:pt x="3549" y="44787"/>
                  <a:pt x="3432" y="44439"/>
                </a:cubicBezTo>
                <a:cubicBezTo>
                  <a:pt x="2792" y="42926"/>
                  <a:pt x="2618" y="41298"/>
                  <a:pt x="2967" y="39727"/>
                </a:cubicBezTo>
                <a:cubicBezTo>
                  <a:pt x="3025" y="39378"/>
                  <a:pt x="3141" y="39029"/>
                  <a:pt x="3258" y="38680"/>
                </a:cubicBezTo>
                <a:cubicBezTo>
                  <a:pt x="3316" y="38506"/>
                  <a:pt x="3374" y="38332"/>
                  <a:pt x="3432" y="38157"/>
                </a:cubicBezTo>
                <a:cubicBezTo>
                  <a:pt x="3490" y="38041"/>
                  <a:pt x="3549" y="37866"/>
                  <a:pt x="3607" y="37750"/>
                </a:cubicBezTo>
                <a:cubicBezTo>
                  <a:pt x="3723" y="37517"/>
                  <a:pt x="3839" y="37226"/>
                  <a:pt x="4014" y="36994"/>
                </a:cubicBezTo>
                <a:cubicBezTo>
                  <a:pt x="4072" y="36936"/>
                  <a:pt x="4130" y="36819"/>
                  <a:pt x="4188" y="36703"/>
                </a:cubicBezTo>
                <a:lnTo>
                  <a:pt x="4363" y="36470"/>
                </a:lnTo>
                <a:lnTo>
                  <a:pt x="4712" y="36005"/>
                </a:lnTo>
                <a:lnTo>
                  <a:pt x="14774" y="23733"/>
                </a:lnTo>
                <a:lnTo>
                  <a:pt x="30187" y="5005"/>
                </a:lnTo>
                <a:lnTo>
                  <a:pt x="30478" y="4656"/>
                </a:lnTo>
                <a:lnTo>
                  <a:pt x="30594" y="4481"/>
                </a:lnTo>
                <a:lnTo>
                  <a:pt x="30827" y="4365"/>
                </a:lnTo>
                <a:cubicBezTo>
                  <a:pt x="30943" y="4191"/>
                  <a:pt x="31117" y="4074"/>
                  <a:pt x="31292" y="3958"/>
                </a:cubicBezTo>
                <a:lnTo>
                  <a:pt x="31583" y="3725"/>
                </a:lnTo>
                <a:lnTo>
                  <a:pt x="31932" y="3551"/>
                </a:lnTo>
                <a:cubicBezTo>
                  <a:pt x="32164" y="3435"/>
                  <a:pt x="32397" y="3260"/>
                  <a:pt x="32688" y="3144"/>
                </a:cubicBezTo>
                <a:cubicBezTo>
                  <a:pt x="33211" y="2969"/>
                  <a:pt x="33851" y="2795"/>
                  <a:pt x="34433" y="2737"/>
                </a:cubicBezTo>
                <a:cubicBezTo>
                  <a:pt x="34620" y="2720"/>
                  <a:pt x="34802" y="2713"/>
                  <a:pt x="34983" y="2713"/>
                </a:cubicBezTo>
                <a:cubicBezTo>
                  <a:pt x="35418" y="2713"/>
                  <a:pt x="35841" y="2754"/>
                  <a:pt x="36294" y="2795"/>
                </a:cubicBezTo>
                <a:cubicBezTo>
                  <a:pt x="36526" y="2853"/>
                  <a:pt x="36817" y="2969"/>
                  <a:pt x="37108" y="3027"/>
                </a:cubicBezTo>
                <a:lnTo>
                  <a:pt x="37457" y="3144"/>
                </a:lnTo>
                <a:lnTo>
                  <a:pt x="37806" y="3318"/>
                </a:lnTo>
                <a:cubicBezTo>
                  <a:pt x="37980" y="3435"/>
                  <a:pt x="38155" y="3493"/>
                  <a:pt x="38388" y="3609"/>
                </a:cubicBezTo>
                <a:lnTo>
                  <a:pt x="38620" y="3784"/>
                </a:lnTo>
                <a:lnTo>
                  <a:pt x="38795" y="3900"/>
                </a:lnTo>
                <a:lnTo>
                  <a:pt x="39144" y="4132"/>
                </a:lnTo>
                <a:lnTo>
                  <a:pt x="39435" y="4481"/>
                </a:lnTo>
                <a:lnTo>
                  <a:pt x="39609" y="4598"/>
                </a:lnTo>
                <a:lnTo>
                  <a:pt x="39783" y="4830"/>
                </a:lnTo>
                <a:cubicBezTo>
                  <a:pt x="39958" y="4947"/>
                  <a:pt x="40074" y="5121"/>
                  <a:pt x="40191" y="5296"/>
                </a:cubicBezTo>
                <a:lnTo>
                  <a:pt x="40423" y="5587"/>
                </a:lnTo>
                <a:lnTo>
                  <a:pt x="40598" y="5935"/>
                </a:lnTo>
                <a:cubicBezTo>
                  <a:pt x="40772" y="6168"/>
                  <a:pt x="40889" y="6401"/>
                  <a:pt x="41005" y="6633"/>
                </a:cubicBezTo>
                <a:cubicBezTo>
                  <a:pt x="41179" y="7215"/>
                  <a:pt x="41354" y="7855"/>
                  <a:pt x="41412" y="8436"/>
                </a:cubicBezTo>
                <a:cubicBezTo>
                  <a:pt x="41470" y="9076"/>
                  <a:pt x="41470" y="9658"/>
                  <a:pt x="41354" y="10298"/>
                </a:cubicBezTo>
                <a:cubicBezTo>
                  <a:pt x="41296" y="10530"/>
                  <a:pt x="41179" y="10821"/>
                  <a:pt x="41121" y="11112"/>
                </a:cubicBezTo>
                <a:lnTo>
                  <a:pt x="41005" y="11461"/>
                </a:lnTo>
                <a:lnTo>
                  <a:pt x="40830" y="11810"/>
                </a:lnTo>
                <a:cubicBezTo>
                  <a:pt x="40772" y="11984"/>
                  <a:pt x="40656" y="12159"/>
                  <a:pt x="40540" y="12333"/>
                </a:cubicBezTo>
                <a:lnTo>
                  <a:pt x="40423" y="12566"/>
                </a:lnTo>
                <a:lnTo>
                  <a:pt x="40249" y="12740"/>
                </a:lnTo>
                <a:lnTo>
                  <a:pt x="40016" y="13089"/>
                </a:lnTo>
                <a:lnTo>
                  <a:pt x="15763" y="42635"/>
                </a:lnTo>
                <a:lnTo>
                  <a:pt x="15588" y="42868"/>
                </a:lnTo>
                <a:cubicBezTo>
                  <a:pt x="15472" y="42926"/>
                  <a:pt x="15414" y="43043"/>
                  <a:pt x="15297" y="43101"/>
                </a:cubicBezTo>
                <a:cubicBezTo>
                  <a:pt x="15239" y="43217"/>
                  <a:pt x="15123" y="43275"/>
                  <a:pt x="15006" y="43392"/>
                </a:cubicBezTo>
                <a:cubicBezTo>
                  <a:pt x="14658" y="43566"/>
                  <a:pt x="14367" y="43799"/>
                  <a:pt x="14018" y="43915"/>
                </a:cubicBezTo>
                <a:cubicBezTo>
                  <a:pt x="13611" y="44090"/>
                  <a:pt x="13203" y="44148"/>
                  <a:pt x="12796" y="44206"/>
                </a:cubicBezTo>
                <a:cubicBezTo>
                  <a:pt x="12604" y="44230"/>
                  <a:pt x="12421" y="44244"/>
                  <a:pt x="12244" y="44244"/>
                </a:cubicBezTo>
                <a:cubicBezTo>
                  <a:pt x="11994" y="44244"/>
                  <a:pt x="11755" y="44216"/>
                  <a:pt x="11517" y="44148"/>
                </a:cubicBezTo>
                <a:cubicBezTo>
                  <a:pt x="11168" y="44090"/>
                  <a:pt x="10819" y="43973"/>
                  <a:pt x="10470" y="43799"/>
                </a:cubicBezTo>
                <a:cubicBezTo>
                  <a:pt x="10354" y="43741"/>
                  <a:pt x="10179" y="43682"/>
                  <a:pt x="10063" y="43624"/>
                </a:cubicBezTo>
                <a:cubicBezTo>
                  <a:pt x="9946" y="43566"/>
                  <a:pt x="9888" y="43508"/>
                  <a:pt x="9772" y="43392"/>
                </a:cubicBezTo>
                <a:lnTo>
                  <a:pt x="9597" y="43275"/>
                </a:lnTo>
                <a:lnTo>
                  <a:pt x="9365" y="43043"/>
                </a:lnTo>
                <a:cubicBezTo>
                  <a:pt x="9248" y="42984"/>
                  <a:pt x="9190" y="42868"/>
                  <a:pt x="9132" y="42810"/>
                </a:cubicBezTo>
                <a:cubicBezTo>
                  <a:pt x="9016" y="42694"/>
                  <a:pt x="8899" y="42577"/>
                  <a:pt x="8841" y="42461"/>
                </a:cubicBezTo>
                <a:cubicBezTo>
                  <a:pt x="8609" y="42170"/>
                  <a:pt x="8434" y="41821"/>
                  <a:pt x="8260" y="41472"/>
                </a:cubicBezTo>
                <a:cubicBezTo>
                  <a:pt x="8143" y="41123"/>
                  <a:pt x="8027" y="40658"/>
                  <a:pt x="7969" y="40251"/>
                </a:cubicBezTo>
                <a:cubicBezTo>
                  <a:pt x="7969" y="39844"/>
                  <a:pt x="7969" y="39437"/>
                  <a:pt x="8027" y="38971"/>
                </a:cubicBezTo>
                <a:cubicBezTo>
                  <a:pt x="8085" y="38622"/>
                  <a:pt x="8202" y="38273"/>
                  <a:pt x="8376" y="37924"/>
                </a:cubicBezTo>
                <a:cubicBezTo>
                  <a:pt x="8434" y="37808"/>
                  <a:pt x="8492" y="37692"/>
                  <a:pt x="8609" y="37575"/>
                </a:cubicBezTo>
                <a:cubicBezTo>
                  <a:pt x="8667" y="37459"/>
                  <a:pt x="8725" y="37343"/>
                  <a:pt x="8783" y="37285"/>
                </a:cubicBezTo>
                <a:lnTo>
                  <a:pt x="8958" y="36994"/>
                </a:lnTo>
                <a:lnTo>
                  <a:pt x="27395" y="14543"/>
                </a:lnTo>
                <a:cubicBezTo>
                  <a:pt x="27860" y="13962"/>
                  <a:pt x="27802" y="13148"/>
                  <a:pt x="27221" y="12682"/>
                </a:cubicBezTo>
                <a:lnTo>
                  <a:pt x="27162" y="12682"/>
                </a:lnTo>
                <a:cubicBezTo>
                  <a:pt x="26939" y="12483"/>
                  <a:pt x="26662" y="12391"/>
                  <a:pt x="26382" y="12391"/>
                </a:cubicBezTo>
                <a:cubicBezTo>
                  <a:pt x="26007" y="12391"/>
                  <a:pt x="25626" y="12557"/>
                  <a:pt x="25359" y="12857"/>
                </a:cubicBezTo>
                <a:lnTo>
                  <a:pt x="6864" y="35307"/>
                </a:lnTo>
                <a:lnTo>
                  <a:pt x="6573" y="35714"/>
                </a:lnTo>
                <a:cubicBezTo>
                  <a:pt x="6457" y="35831"/>
                  <a:pt x="6340" y="36005"/>
                  <a:pt x="6282" y="36180"/>
                </a:cubicBezTo>
                <a:cubicBezTo>
                  <a:pt x="6166" y="36354"/>
                  <a:pt x="6050" y="36587"/>
                  <a:pt x="5933" y="36819"/>
                </a:cubicBezTo>
                <a:cubicBezTo>
                  <a:pt x="5701" y="37343"/>
                  <a:pt x="5468" y="37866"/>
                  <a:pt x="5352" y="38506"/>
                </a:cubicBezTo>
                <a:cubicBezTo>
                  <a:pt x="5235" y="39146"/>
                  <a:pt x="5235" y="39844"/>
                  <a:pt x="5293" y="40542"/>
                </a:cubicBezTo>
                <a:cubicBezTo>
                  <a:pt x="5352" y="41181"/>
                  <a:pt x="5526" y="41879"/>
                  <a:pt x="5759" y="42519"/>
                </a:cubicBezTo>
                <a:cubicBezTo>
                  <a:pt x="5991" y="43043"/>
                  <a:pt x="6282" y="43566"/>
                  <a:pt x="6689" y="44031"/>
                </a:cubicBezTo>
                <a:cubicBezTo>
                  <a:pt x="6806" y="44264"/>
                  <a:pt x="6922" y="44439"/>
                  <a:pt x="7096" y="44613"/>
                </a:cubicBezTo>
                <a:cubicBezTo>
                  <a:pt x="7213" y="44729"/>
                  <a:pt x="7329" y="44846"/>
                  <a:pt x="7504" y="44962"/>
                </a:cubicBezTo>
                <a:lnTo>
                  <a:pt x="7853" y="45311"/>
                </a:lnTo>
                <a:lnTo>
                  <a:pt x="8202" y="45602"/>
                </a:lnTo>
                <a:cubicBezTo>
                  <a:pt x="8376" y="45718"/>
                  <a:pt x="8550" y="45776"/>
                  <a:pt x="8667" y="45893"/>
                </a:cubicBezTo>
                <a:cubicBezTo>
                  <a:pt x="8899" y="46009"/>
                  <a:pt x="9074" y="46125"/>
                  <a:pt x="9307" y="46242"/>
                </a:cubicBezTo>
                <a:cubicBezTo>
                  <a:pt x="9830" y="46474"/>
                  <a:pt x="10412" y="46649"/>
                  <a:pt x="10993" y="46765"/>
                </a:cubicBezTo>
                <a:cubicBezTo>
                  <a:pt x="11504" y="46850"/>
                  <a:pt x="11984" y="46904"/>
                  <a:pt x="12478" y="46904"/>
                </a:cubicBezTo>
                <a:cubicBezTo>
                  <a:pt x="12659" y="46904"/>
                  <a:pt x="12842" y="46897"/>
                  <a:pt x="13029" y="46881"/>
                </a:cubicBezTo>
                <a:cubicBezTo>
                  <a:pt x="13727" y="46823"/>
                  <a:pt x="14367" y="46649"/>
                  <a:pt x="15006" y="46416"/>
                </a:cubicBezTo>
                <a:cubicBezTo>
                  <a:pt x="15588" y="46183"/>
                  <a:pt x="16112" y="45893"/>
                  <a:pt x="16577" y="45544"/>
                </a:cubicBezTo>
                <a:cubicBezTo>
                  <a:pt x="16751" y="45369"/>
                  <a:pt x="16926" y="45253"/>
                  <a:pt x="17100" y="45078"/>
                </a:cubicBezTo>
                <a:cubicBezTo>
                  <a:pt x="17275" y="44962"/>
                  <a:pt x="17391" y="44846"/>
                  <a:pt x="17507" y="44671"/>
                </a:cubicBezTo>
                <a:lnTo>
                  <a:pt x="17856" y="44322"/>
                </a:lnTo>
                <a:lnTo>
                  <a:pt x="42110" y="14834"/>
                </a:lnTo>
                <a:lnTo>
                  <a:pt x="42459" y="14311"/>
                </a:lnTo>
                <a:lnTo>
                  <a:pt x="42633" y="14078"/>
                </a:lnTo>
                <a:lnTo>
                  <a:pt x="42866" y="13729"/>
                </a:lnTo>
                <a:cubicBezTo>
                  <a:pt x="42982" y="13497"/>
                  <a:pt x="43157" y="13206"/>
                  <a:pt x="43273" y="12915"/>
                </a:cubicBezTo>
                <a:cubicBezTo>
                  <a:pt x="43331" y="12799"/>
                  <a:pt x="43390" y="12624"/>
                  <a:pt x="43506" y="12450"/>
                </a:cubicBezTo>
                <a:lnTo>
                  <a:pt x="43680" y="11926"/>
                </a:lnTo>
                <a:cubicBezTo>
                  <a:pt x="43797" y="11577"/>
                  <a:pt x="43855" y="11228"/>
                  <a:pt x="43971" y="10763"/>
                </a:cubicBezTo>
                <a:cubicBezTo>
                  <a:pt x="44146" y="9890"/>
                  <a:pt x="44204" y="9018"/>
                  <a:pt x="44087" y="8204"/>
                </a:cubicBezTo>
                <a:cubicBezTo>
                  <a:pt x="44029" y="7331"/>
                  <a:pt x="43797" y="6459"/>
                  <a:pt x="43506" y="5645"/>
                </a:cubicBezTo>
                <a:cubicBezTo>
                  <a:pt x="43331" y="5296"/>
                  <a:pt x="43157" y="4947"/>
                  <a:pt x="42924" y="4598"/>
                </a:cubicBezTo>
                <a:lnTo>
                  <a:pt x="42692" y="4074"/>
                </a:lnTo>
                <a:cubicBezTo>
                  <a:pt x="42575" y="3958"/>
                  <a:pt x="42459" y="3784"/>
                  <a:pt x="42343" y="3667"/>
                </a:cubicBezTo>
                <a:cubicBezTo>
                  <a:pt x="42168" y="3435"/>
                  <a:pt x="41994" y="3202"/>
                  <a:pt x="41761" y="2969"/>
                </a:cubicBezTo>
                <a:lnTo>
                  <a:pt x="41587" y="2678"/>
                </a:lnTo>
                <a:lnTo>
                  <a:pt x="41354" y="2446"/>
                </a:lnTo>
                <a:lnTo>
                  <a:pt x="40830" y="2039"/>
                </a:lnTo>
                <a:lnTo>
                  <a:pt x="40365" y="1690"/>
                </a:lnTo>
                <a:lnTo>
                  <a:pt x="40132" y="1515"/>
                </a:lnTo>
                <a:lnTo>
                  <a:pt x="39783" y="1283"/>
                </a:lnTo>
                <a:cubicBezTo>
                  <a:pt x="39493" y="1166"/>
                  <a:pt x="39260" y="992"/>
                  <a:pt x="38969" y="875"/>
                </a:cubicBezTo>
                <a:lnTo>
                  <a:pt x="38504" y="643"/>
                </a:lnTo>
                <a:lnTo>
                  <a:pt x="37980" y="468"/>
                </a:lnTo>
                <a:cubicBezTo>
                  <a:pt x="37632" y="352"/>
                  <a:pt x="37224" y="294"/>
                  <a:pt x="36817" y="177"/>
                </a:cubicBezTo>
                <a:cubicBezTo>
                  <a:pt x="36254" y="65"/>
                  <a:pt x="35690" y="1"/>
                  <a:pt x="351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783F04">
                <a:alpha val="56000"/>
              </a:srgbClr>
            </a:outerShdw>
          </a:effectLst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400" b="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0835" name="Text Box 6"/>
          <p:cNvSpPr txBox="1">
            <a:spLocks noChangeArrowheads="1"/>
          </p:cNvSpPr>
          <p:nvPr/>
        </p:nvSpPr>
        <p:spPr bwMode="auto">
          <a:xfrm>
            <a:off x="3810000" y="-36513"/>
            <a:ext cx="1219200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0">
                <a:solidFill>
                  <a:srgbClr val="0404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048000" y="285750"/>
            <a:ext cx="3276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Ở BÊN BÁC HỒ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173163" y="757238"/>
            <a:ext cx="1873250" cy="554037"/>
          </a:xfrm>
          <a:prstGeom prst="roundRect">
            <a:avLst/>
          </a:prstGeom>
          <a:solidFill>
            <a:srgbClr val="00B050"/>
          </a:solidFill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anchor="ctr"/>
          <a:lstStyle/>
          <a:p>
            <a:pPr defTabSz="6857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0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Luyện</a:t>
            </a:r>
            <a:r>
              <a:rPr lang="en-US" sz="2400" b="0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0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r>
              <a:rPr lang="en-US" sz="2400" b="0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971550" y="1441450"/>
            <a:ext cx="207486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100">
                <a:solidFill>
                  <a:srgbClr val="0000FF"/>
                </a:solidFill>
                <a:latin typeface="Times New Roman" panose="02020603050405020304" pitchFamily="18" charset="0"/>
              </a:rPr>
              <a:t> - dài dằng dặc </a:t>
            </a: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1035050" y="1987550"/>
            <a:ext cx="132715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100">
                <a:solidFill>
                  <a:srgbClr val="0000FF"/>
                </a:solidFill>
                <a:latin typeface="Times New Roman" panose="02020603050405020304" pitchFamily="18" charset="0"/>
              </a:rPr>
              <a:t>- đỏ hoe. </a:t>
            </a: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1035050" y="2498725"/>
            <a:ext cx="16764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10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100" i="1">
                <a:solidFill>
                  <a:srgbClr val="0000FF"/>
                </a:solidFill>
                <a:latin typeface="Times New Roman" panose="02020603050405020304" pitchFamily="18" charset="0"/>
              </a:rPr>
              <a:t>Kon Tum </a:t>
            </a:r>
          </a:p>
        </p:txBody>
      </p:sp>
      <p:sp>
        <p:nvSpPr>
          <p:cNvPr id="16" name="Text Box 40"/>
          <p:cNvSpPr txBox="1">
            <a:spLocks noChangeArrowheads="1"/>
          </p:cNvSpPr>
          <p:nvPr/>
        </p:nvSpPr>
        <p:spPr bwMode="auto">
          <a:xfrm>
            <a:off x="1035050" y="3105150"/>
            <a:ext cx="14097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100">
                <a:solidFill>
                  <a:srgbClr val="0000FF"/>
                </a:solidFill>
                <a:latin typeface="Times New Roman" panose="02020603050405020304" pitchFamily="18" charset="0"/>
              </a:rPr>
              <a:t>- Đắk Lắk</a:t>
            </a:r>
          </a:p>
        </p:txBody>
      </p:sp>
      <p:sp>
        <p:nvSpPr>
          <p:cNvPr id="120842" name="Text Box 7"/>
          <p:cNvSpPr txBox="1">
            <a:spLocks noChangeArrowheads="1"/>
          </p:cNvSpPr>
          <p:nvPr/>
        </p:nvSpPr>
        <p:spPr bwMode="auto">
          <a:xfrm>
            <a:off x="4808538" y="1504950"/>
            <a:ext cx="3597275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lang="en-US" sz="2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181600" y="712788"/>
            <a:ext cx="2133600" cy="554037"/>
          </a:xfrm>
          <a:prstGeom prst="roundRect">
            <a:avLst/>
          </a:prstGeom>
          <a:solidFill>
            <a:srgbClr val="00B050"/>
          </a:solidFill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anchor="ctr"/>
          <a:lstStyle/>
          <a:p>
            <a:pPr defTabSz="6857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0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Luyện đọc câu</a:t>
            </a:r>
            <a:r>
              <a:rPr lang="en-US" sz="2400" b="0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flipH="1">
            <a:off x="7107912" y="1532675"/>
            <a:ext cx="130175" cy="34290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kern="0">
              <a:solidFill>
                <a:prstClr val="black"/>
              </a:solidFill>
            </a:endParaRPr>
          </a:p>
        </p:txBody>
      </p:sp>
      <p:cxnSp>
        <p:nvCxnSpPr>
          <p:cNvPr id="21" name="Straight Connector 20"/>
          <p:cNvCxnSpPr>
            <a:cxnSpLocks/>
          </p:cNvCxnSpPr>
          <p:nvPr/>
        </p:nvCxnSpPr>
        <p:spPr bwMode="auto">
          <a:xfrm>
            <a:off x="1752600" y="1809750"/>
            <a:ext cx="95885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Connector 25"/>
          <p:cNvCxnSpPr>
            <a:cxnSpLocks/>
          </p:cNvCxnSpPr>
          <p:nvPr/>
        </p:nvCxnSpPr>
        <p:spPr bwMode="auto">
          <a:xfrm>
            <a:off x="1752600" y="2343150"/>
            <a:ext cx="3048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Connector 30"/>
          <p:cNvCxnSpPr>
            <a:cxnSpLocks/>
          </p:cNvCxnSpPr>
          <p:nvPr/>
        </p:nvCxnSpPr>
        <p:spPr bwMode="auto">
          <a:xfrm>
            <a:off x="1219200" y="2876550"/>
            <a:ext cx="27305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Straight Connector 32"/>
          <p:cNvCxnSpPr>
            <a:cxnSpLocks/>
          </p:cNvCxnSpPr>
          <p:nvPr/>
        </p:nvCxnSpPr>
        <p:spPr bwMode="auto">
          <a:xfrm>
            <a:off x="1981200" y="2874963"/>
            <a:ext cx="27305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Straight Connector 34"/>
          <p:cNvCxnSpPr>
            <a:cxnSpLocks/>
          </p:cNvCxnSpPr>
          <p:nvPr/>
        </p:nvCxnSpPr>
        <p:spPr bwMode="auto">
          <a:xfrm>
            <a:off x="1492250" y="3459163"/>
            <a:ext cx="28575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Straight Connector 35"/>
          <p:cNvCxnSpPr>
            <a:cxnSpLocks/>
          </p:cNvCxnSpPr>
          <p:nvPr/>
        </p:nvCxnSpPr>
        <p:spPr bwMode="auto">
          <a:xfrm>
            <a:off x="2057400" y="3459163"/>
            <a:ext cx="28575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Line 13"/>
          <p:cNvSpPr>
            <a:spLocks noChangeShapeType="1"/>
          </p:cNvSpPr>
          <p:nvPr/>
        </p:nvSpPr>
        <p:spPr bwMode="auto">
          <a:xfrm flipH="1">
            <a:off x="7191982" y="2008249"/>
            <a:ext cx="130175" cy="34290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13"/>
          <p:cNvSpPr>
            <a:spLocks noChangeShapeType="1"/>
          </p:cNvSpPr>
          <p:nvPr/>
        </p:nvSpPr>
        <p:spPr bwMode="auto">
          <a:xfrm flipH="1">
            <a:off x="7126895" y="1987550"/>
            <a:ext cx="130175" cy="34290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13"/>
          <p:cNvSpPr>
            <a:spLocks noChangeShapeType="1"/>
          </p:cNvSpPr>
          <p:nvPr/>
        </p:nvSpPr>
        <p:spPr bwMode="auto">
          <a:xfrm flipH="1">
            <a:off x="8260759" y="2498725"/>
            <a:ext cx="130175" cy="34290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13"/>
          <p:cNvSpPr>
            <a:spLocks noChangeShapeType="1"/>
          </p:cNvSpPr>
          <p:nvPr/>
        </p:nvSpPr>
        <p:spPr bwMode="auto">
          <a:xfrm flipH="1">
            <a:off x="8195672" y="2482056"/>
            <a:ext cx="130175" cy="34290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13"/>
          <p:cNvSpPr>
            <a:spLocks noChangeShapeType="1"/>
          </p:cNvSpPr>
          <p:nvPr/>
        </p:nvSpPr>
        <p:spPr bwMode="auto">
          <a:xfrm flipH="1">
            <a:off x="7445375" y="3014663"/>
            <a:ext cx="130175" cy="34290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13"/>
          <p:cNvSpPr>
            <a:spLocks noChangeShapeType="1"/>
          </p:cNvSpPr>
          <p:nvPr/>
        </p:nvSpPr>
        <p:spPr bwMode="auto">
          <a:xfrm flipH="1">
            <a:off x="7380288" y="3014663"/>
            <a:ext cx="130175" cy="34290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43" name="Straight Connector 42"/>
          <p:cNvCxnSpPr>
            <a:cxnSpLocks noChangeShapeType="1"/>
          </p:cNvCxnSpPr>
          <p:nvPr/>
        </p:nvCxnSpPr>
        <p:spPr bwMode="auto">
          <a:xfrm>
            <a:off x="4343400" y="909638"/>
            <a:ext cx="0" cy="3886200"/>
          </a:xfrm>
          <a:prstGeom prst="line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" name="Line 13"/>
          <p:cNvSpPr>
            <a:spLocks noChangeShapeType="1"/>
          </p:cNvSpPr>
          <p:nvPr/>
        </p:nvSpPr>
        <p:spPr bwMode="auto">
          <a:xfrm flipH="1">
            <a:off x="5994720" y="2474119"/>
            <a:ext cx="65088" cy="392112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kern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0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/>
      <p:bldP spid="16" grpId="0"/>
      <p:bldP spid="120842" grpId="0"/>
      <p:bldP spid="18" grpId="0" animBg="1"/>
      <p:bldP spid="19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28600" y="114300"/>
            <a:ext cx="2914650" cy="1019175"/>
          </a:xfrm>
          <a:prstGeom prst="roundRect">
            <a:avLst/>
          </a:prstGeom>
          <a:solidFill>
            <a:srgbClr val="00B050"/>
          </a:solidFill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anchor="ctr"/>
          <a:lstStyle/>
          <a:p>
            <a:pPr defTabSz="6857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300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Giải</a:t>
            </a:r>
            <a:r>
              <a:rPr lang="en-US" sz="3300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300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nghĩa</a:t>
            </a:r>
            <a:r>
              <a:rPr lang="en-US" sz="3300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300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từ</a:t>
            </a:r>
            <a:r>
              <a:rPr lang="en-US" sz="3300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  <p:sp>
        <p:nvSpPr>
          <p:cNvPr id="9" name="Text Box 93"/>
          <p:cNvSpPr txBox="1">
            <a:spLocks noChangeArrowheads="1"/>
          </p:cNvSpPr>
          <p:nvPr/>
        </p:nvSpPr>
        <p:spPr bwMode="auto">
          <a:xfrm>
            <a:off x="2235200" y="1327150"/>
            <a:ext cx="6527800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700" b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dãy núi cao chạy suốt miền Trung nước ta.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76200" y="1325563"/>
            <a:ext cx="23622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Trường Sơn: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76200" y="2036763"/>
            <a:ext cx="20574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Trường Sa:</a:t>
            </a:r>
          </a:p>
        </p:txBody>
      </p:sp>
      <p:sp>
        <p:nvSpPr>
          <p:cNvPr id="15" name="Text Box 93"/>
          <p:cNvSpPr txBox="1">
            <a:spLocks noChangeArrowheads="1"/>
          </p:cNvSpPr>
          <p:nvPr/>
        </p:nvSpPr>
        <p:spPr bwMode="auto">
          <a:xfrm>
            <a:off x="2235200" y="2025650"/>
            <a:ext cx="50038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700" b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quần đảo thuộc tỉnh Khánh Hòa.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76200" y="2738438"/>
            <a:ext cx="3352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Kon Tum, Đắk Lắk:</a:t>
            </a:r>
          </a:p>
        </p:txBody>
      </p:sp>
      <p:sp>
        <p:nvSpPr>
          <p:cNvPr id="17" name="Text Box 93"/>
          <p:cNvSpPr txBox="1">
            <a:spLocks noChangeArrowheads="1"/>
          </p:cNvSpPr>
          <p:nvPr/>
        </p:nvSpPr>
        <p:spPr bwMode="auto">
          <a:xfrm>
            <a:off x="3352800" y="2724150"/>
            <a:ext cx="37338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700" b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hai tỉnh ở Tây Nguyên.</a:t>
            </a:r>
          </a:p>
        </p:txBody>
      </p:sp>
    </p:spTree>
    <p:custDataLst>
      <p:tags r:id="rId1"/>
    </p:custDataLst>
  </p:cSld>
  <p:clrMapOvr>
    <a:masterClrMapping/>
  </p:clrMapOvr>
  <p:transition spd="slow" advTm="2438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4" grpId="0"/>
      <p:bldP spid="14" grpId="1"/>
      <p:bldP spid="15" grpId="0"/>
      <p:bldP spid="16" grpId="0"/>
      <p:bldP spid="16" grpId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hungNguoiConGai-001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733800" y="133350"/>
            <a:ext cx="2895600" cy="51435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71&quot;/&gt;&lt;/object&gt;&lt;object type=&quot;3&quot; unique_id=&quot;10008&quot;&gt;&lt;property id=&quot;20148&quot; value=&quot;5&quot;/&gt;&lt;property id=&quot;20300&quot; value=&quot;Slide 5&quot;/&gt;&lt;property id=&quot;20307&quot; value=&quot;259&quot;/&gt;&lt;/object&gt;&lt;object type=&quot;3&quot; unique_id=&quot;10009&quot;&gt;&lt;property id=&quot;20148&quot; value=&quot;5&quot;/&gt;&lt;property id=&quot;20300&quot; value=&quot;Slide 6&quot;/&gt;&lt;property id=&quot;20307&quot; value=&quot;260&quot;/&gt;&lt;/object&gt;&lt;object type=&quot;3&quot; unique_id=&quot;10010&quot;&gt;&lt;property id=&quot;20148&quot; value=&quot;5&quot;/&gt;&lt;property id=&quot;20300&quot; value=&quot;Slide 7&quot;/&gt;&lt;property id=&quot;20307&quot; value=&quot;261&quot;/&gt;&lt;/object&gt;&lt;object type=&quot;3&quot; unique_id=&quot;10011&quot;&gt;&lt;property id=&quot;20148&quot; value=&quot;5&quot;/&gt;&lt;property id=&quot;20300&quot; value=&quot;Slide 8&quot;/&gt;&lt;property id=&quot;20307&quot; value=&quot;262&quot;/&gt;&lt;/object&gt;&lt;object type=&quot;3&quot; unique_id=&quot;10012&quot;&gt;&lt;property id=&quot;20148&quot; value=&quot;5&quot;/&gt;&lt;property id=&quot;20300&quot; value=&quot;Slide 9&quot;/&gt;&lt;property id=&quot;20307&quot; value=&quot;263&quot;/&gt;&lt;/object&gt;&lt;object type=&quot;3&quot; unique_id=&quot;10013&quot;&gt;&lt;property id=&quot;20148&quot; value=&quot;5&quot;/&gt;&lt;property id=&quot;20300&quot; value=&quot;Slide 10&quot;/&gt;&lt;property id=&quot;20307&quot; value=&quot;264&quot;/&gt;&lt;/object&gt;&lt;object type=&quot;3&quot; unique_id=&quot;10014&quot;&gt;&lt;property id=&quot;20148&quot; value=&quot;5&quot;/&gt;&lt;property id=&quot;20300&quot; value=&quot;Slide 11&quot;/&gt;&lt;property id=&quot;20307&quot; value=&quot;265&quot;/&gt;&lt;/object&gt;&lt;object type=&quot;3&quot; unique_id=&quot;10015&quot;&gt;&lt;property id=&quot;20148&quot; value=&quot;5&quot;/&gt;&lt;property id=&quot;20300&quot; value=&quot;Slide 12&quot;/&gt;&lt;property id=&quot;20307&quot; value=&quot;266&quot;/&gt;&lt;/object&gt;&lt;object type=&quot;3&quot; unique_id=&quot;10016&quot;&gt;&lt;property id=&quot;20148&quot; value=&quot;5&quot;/&gt;&lt;property id=&quot;20300&quot; value=&quot;Slide 13&quot;/&gt;&lt;property id=&quot;20307&quot; value=&quot;267&quot;/&gt;&lt;/object&gt;&lt;object type=&quot;3&quot; unique_id=&quot;10017&quot;&gt;&lt;property id=&quot;20148&quot; value=&quot;5&quot;/&gt;&lt;property id=&quot;20300&quot; value=&quot;Slide 14&quot;/&gt;&lt;property id=&quot;20307&quot; value=&quot;268&quot;/&gt;&lt;/object&gt;&lt;object type=&quot;3&quot; unique_id=&quot;10018&quot;&gt;&lt;property id=&quot;20148&quot; value=&quot;5&quot;/&gt;&lt;property id=&quot;20300&quot; value=&quot;Slide 15&quot;/&gt;&lt;property id=&quot;20307&quot; value=&quot;274&quot;/&gt;&lt;/object&gt;&lt;object type=&quot;3&quot; unique_id=&quot;10019&quot;&gt;&lt;property id=&quot;20148&quot; value=&quot;5&quot;/&gt;&lt;property id=&quot;20300&quot; value=&quot;Slide 16&quot;/&gt;&lt;property id=&quot;20307&quot; value=&quot;270&quot;/&gt;&lt;/object&gt;&lt;object type=&quot;3&quot; unique_id=&quot;10020&quot;&gt;&lt;property id=&quot;20148&quot; value=&quot;5&quot;/&gt;&lt;property id=&quot;20300&quot; value=&quot;Slide 17&quot;/&gt;&lt;property id=&quot;20307&quot; value=&quot;275&quot;/&gt;&lt;/object&gt;&lt;object type=&quot;3&quot; unique_id=&quot;10021&quot;&gt;&lt;property id=&quot;20148&quot; value=&quot;5&quot;/&gt;&lt;property id=&quot;20300&quot; value=&quot;Slide 18&quot;/&gt;&lt;property id=&quot;20307&quot; value=&quot;272&quot;/&gt;&lt;/object&gt;&lt;object type=&quot;3&quot; unique_id=&quot;10022&quot;&gt;&lt;property id=&quot;20148&quot; value=&quot;5&quot;/&gt;&lt;property id=&quot;20300&quot; value=&quot;Slide 19&quot;/&gt;&lt;property id=&quot;20307&quot; value=&quot;273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3.9|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tance Learning by Slidesgo">
  <a:themeElements>
    <a:clrScheme name="Simple Light">
      <a:dk1>
        <a:srgbClr val="040404"/>
      </a:dk1>
      <a:lt1>
        <a:srgbClr val="FFFFFF"/>
      </a:lt1>
      <a:dk2>
        <a:srgbClr val="FFE49E"/>
      </a:dk2>
      <a:lt2>
        <a:srgbClr val="D1EAF7"/>
      </a:lt2>
      <a:accent1>
        <a:srgbClr val="1552BD"/>
      </a:accent1>
      <a:accent2>
        <a:srgbClr val="FEDFE3"/>
      </a:accent2>
      <a:accent3>
        <a:srgbClr val="E93F62"/>
      </a:accent3>
      <a:accent4>
        <a:srgbClr val="FFE49E"/>
      </a:accent4>
      <a:accent5>
        <a:srgbClr val="D1EAF7"/>
      </a:accent5>
      <a:accent6>
        <a:srgbClr val="1552BD"/>
      </a:accent6>
      <a:hlink>
        <a:srgbClr val="04040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/>
        </a:solidFill>
        <a:ln w="1270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/>
        </a:solidFill>
        <a:ln w="1270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www.33ppt.com 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www.33ppt.com 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1639</TotalTime>
  <Words>1106</Words>
  <Application>Microsoft Office PowerPoint</Application>
  <PresentationFormat>On-screen Show (16:9)</PresentationFormat>
  <Paragraphs>204</Paragraphs>
  <Slides>28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28</vt:i4>
      </vt:variant>
    </vt:vector>
  </HeadingPairs>
  <TitlesOfParts>
    <vt:vector size="53" baseType="lpstr">
      <vt:lpstr>.VnArial</vt:lpstr>
      <vt:lpstr>.VnTime</vt:lpstr>
      <vt:lpstr>Arial</vt:lpstr>
      <vt:lpstr>Calibri</vt:lpstr>
      <vt:lpstr>Calibri Light</vt:lpstr>
      <vt:lpstr>Chelsea Market</vt:lpstr>
      <vt:lpstr>Fira Sans Extra Condensed Medium</vt:lpstr>
      <vt:lpstr>Nunito Light</vt:lpstr>
      <vt:lpstr>Paytone One</vt:lpstr>
      <vt:lpstr>Raleway Thin</vt:lpstr>
      <vt:lpstr>Roboto Condensed Light</vt:lpstr>
      <vt:lpstr>Signika Negative SemiBold</vt:lpstr>
      <vt:lpstr>Times New Roman</vt:lpstr>
      <vt:lpstr>Office Theme</vt:lpstr>
      <vt:lpstr>Distance Learning by Slidesgo</vt:lpstr>
      <vt:lpstr>1_Office Theme</vt:lpstr>
      <vt:lpstr>2_Default Design</vt:lpstr>
      <vt:lpstr>3_Office Theme</vt:lpstr>
      <vt:lpstr>4_Office Theme</vt:lpstr>
      <vt:lpstr>5_Office Theme</vt:lpstr>
      <vt:lpstr>1_www.33ppt.com </vt:lpstr>
      <vt:lpstr>3_www.33ppt.com </vt:lpstr>
      <vt:lpstr>9_Default Design</vt:lpstr>
      <vt:lpstr>Default Design</vt:lpstr>
      <vt:lpstr>1_Default Design</vt:lpstr>
      <vt:lpstr>CHÚ Ở BÊN BÁC HỒ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Office 2003 SP 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End User</dc:creator>
  <cp:lastModifiedBy>DELL</cp:lastModifiedBy>
  <cp:revision>207</cp:revision>
  <dcterms:created xsi:type="dcterms:W3CDTF">2013-01-13T19:15:22Z</dcterms:created>
  <dcterms:modified xsi:type="dcterms:W3CDTF">2022-01-16T08:48:39Z</dcterms:modified>
</cp:coreProperties>
</file>